
<file path=[Content_Types].xml><?xml version="1.0" encoding="utf-8"?>
<Types xmlns="http://schemas.openxmlformats.org/package/2006/content-types">
  <Default Extension="avi" ContentType="video/x-msvideo"/>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3"/>
  </p:sldMasterIdLst>
  <p:notesMasterIdLst>
    <p:notesMasterId r:id="rId16"/>
  </p:notesMasterIdLst>
  <p:sldIdLst>
    <p:sldId id="256" r:id="rId4"/>
    <p:sldId id="258" r:id="rId5"/>
    <p:sldId id="281" r:id="rId6"/>
    <p:sldId id="282" r:id="rId7"/>
    <p:sldId id="264" r:id="rId8"/>
    <p:sldId id="289" r:id="rId9"/>
    <p:sldId id="259" r:id="rId10"/>
    <p:sldId id="283" r:id="rId11"/>
    <p:sldId id="260" r:id="rId12"/>
    <p:sldId id="284" r:id="rId13"/>
    <p:sldId id="287" r:id="rId14"/>
    <p:sldId id="276"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294600-2988-492C-B23E-3CF961330ADE}" v="1" dt="2023-03-08T22:06:52.7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435" autoAdjust="0"/>
  </p:normalViewPr>
  <p:slideViewPr>
    <p:cSldViewPr>
      <p:cViewPr varScale="1">
        <p:scale>
          <a:sx n="77" d="100"/>
          <a:sy n="77" d="100"/>
        </p:scale>
        <p:origin x="2060" y="5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1.xml"/><Relationship Id="rId21" Type="http://schemas.microsoft.com/office/2016/11/relationships/changesInfo" Target="changesInfos/changesInfo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oduald Kabanza" userId="edf393d0-642b-4b9e-8c75-f62133241689" providerId="ADAL" clId="{2A294600-2988-492C-B23E-3CF961330ADE}"/>
    <pc:docChg chg="undo custSel modSld">
      <pc:chgData name="Froduald Kabanza" userId="edf393d0-642b-4b9e-8c75-f62133241689" providerId="ADAL" clId="{2A294600-2988-492C-B23E-3CF961330ADE}" dt="2023-03-08T22:15:02.425" v="469" actId="20577"/>
      <pc:docMkLst>
        <pc:docMk/>
      </pc:docMkLst>
      <pc:sldChg chg="modSp mod">
        <pc:chgData name="Froduald Kabanza" userId="edf393d0-642b-4b9e-8c75-f62133241689" providerId="ADAL" clId="{2A294600-2988-492C-B23E-3CF961330ADE}" dt="2023-03-08T22:02:35.673" v="28" actId="20577"/>
        <pc:sldMkLst>
          <pc:docMk/>
          <pc:sldMk cId="2570024942" sldId="256"/>
        </pc:sldMkLst>
        <pc:spChg chg="mod">
          <ac:chgData name="Froduald Kabanza" userId="edf393d0-642b-4b9e-8c75-f62133241689" providerId="ADAL" clId="{2A294600-2988-492C-B23E-3CF961330ADE}" dt="2023-03-08T22:02:35.673" v="28" actId="20577"/>
          <ac:spMkLst>
            <pc:docMk/>
            <pc:sldMk cId="2570024942" sldId="256"/>
            <ac:spMk id="5" creationId="{00000000-0000-0000-0000-000000000000}"/>
          </ac:spMkLst>
        </pc:spChg>
        <pc:spChg chg="mod">
          <ac:chgData name="Froduald Kabanza" userId="edf393d0-642b-4b9e-8c75-f62133241689" providerId="ADAL" clId="{2A294600-2988-492C-B23E-3CF961330ADE}" dt="2023-03-08T22:02:23.448" v="15" actId="20577"/>
          <ac:spMkLst>
            <pc:docMk/>
            <pc:sldMk cId="2570024942" sldId="256"/>
            <ac:spMk id="5123" creationId="{00000000-0000-0000-0000-000000000000}"/>
          </ac:spMkLst>
        </pc:spChg>
      </pc:sldChg>
      <pc:sldChg chg="modSp mod">
        <pc:chgData name="Froduald Kabanza" userId="edf393d0-642b-4b9e-8c75-f62133241689" providerId="ADAL" clId="{2A294600-2988-492C-B23E-3CF961330ADE}" dt="2023-03-08T22:03:47.114" v="59" actId="27636"/>
        <pc:sldMkLst>
          <pc:docMk/>
          <pc:sldMk cId="1251089782" sldId="264"/>
        </pc:sldMkLst>
        <pc:spChg chg="mod">
          <ac:chgData name="Froduald Kabanza" userId="edf393d0-642b-4b9e-8c75-f62133241689" providerId="ADAL" clId="{2A294600-2988-492C-B23E-3CF961330ADE}" dt="2023-03-08T22:03:20.520" v="44" actId="1076"/>
          <ac:spMkLst>
            <pc:docMk/>
            <pc:sldMk cId="1251089782" sldId="264"/>
            <ac:spMk id="28" creationId="{00000000-0000-0000-0000-000000000000}"/>
          </ac:spMkLst>
        </pc:spChg>
        <pc:spChg chg="mod">
          <ac:chgData name="Froduald Kabanza" userId="edf393d0-642b-4b9e-8c75-f62133241689" providerId="ADAL" clId="{2A294600-2988-492C-B23E-3CF961330ADE}" dt="2023-03-08T22:03:47.114" v="59" actId="27636"/>
          <ac:spMkLst>
            <pc:docMk/>
            <pc:sldMk cId="1251089782" sldId="264"/>
            <ac:spMk id="12290" creationId="{00000000-0000-0000-0000-000000000000}"/>
          </ac:spMkLst>
        </pc:spChg>
      </pc:sldChg>
      <pc:sldChg chg="modSp mod">
        <pc:chgData name="Froduald Kabanza" userId="edf393d0-642b-4b9e-8c75-f62133241689" providerId="ADAL" clId="{2A294600-2988-492C-B23E-3CF961330ADE}" dt="2023-03-08T22:15:02.425" v="469" actId="20577"/>
        <pc:sldMkLst>
          <pc:docMk/>
          <pc:sldMk cId="1022584341" sldId="276"/>
        </pc:sldMkLst>
        <pc:spChg chg="mod">
          <ac:chgData name="Froduald Kabanza" userId="edf393d0-642b-4b9e-8c75-f62133241689" providerId="ADAL" clId="{2A294600-2988-492C-B23E-3CF961330ADE}" dt="2023-03-08T22:12:46.136" v="354" actId="14100"/>
          <ac:spMkLst>
            <pc:docMk/>
            <pc:sldMk cId="1022584341" sldId="276"/>
            <ac:spMk id="24578" creationId="{00000000-0000-0000-0000-000000000000}"/>
          </ac:spMkLst>
        </pc:spChg>
        <pc:spChg chg="mod">
          <ac:chgData name="Froduald Kabanza" userId="edf393d0-642b-4b9e-8c75-f62133241689" providerId="ADAL" clId="{2A294600-2988-492C-B23E-3CF961330ADE}" dt="2023-03-08T22:15:02.425" v="469" actId="20577"/>
          <ac:spMkLst>
            <pc:docMk/>
            <pc:sldMk cId="1022584341" sldId="276"/>
            <ac:spMk id="24579" creationId="{00000000-0000-0000-0000-000000000000}"/>
          </ac:spMkLst>
        </pc:spChg>
      </pc:sldChg>
      <pc:sldChg chg="modSp mod">
        <pc:chgData name="Froduald Kabanza" userId="edf393d0-642b-4b9e-8c75-f62133241689" providerId="ADAL" clId="{2A294600-2988-492C-B23E-3CF961330ADE}" dt="2023-03-08T22:03:03.328" v="30" actId="20577"/>
        <pc:sldMkLst>
          <pc:docMk/>
          <pc:sldMk cId="2274026154" sldId="282"/>
        </pc:sldMkLst>
        <pc:spChg chg="mod">
          <ac:chgData name="Froduald Kabanza" userId="edf393d0-642b-4b9e-8c75-f62133241689" providerId="ADAL" clId="{2A294600-2988-492C-B23E-3CF961330ADE}" dt="2023-03-08T22:03:03.328" v="30" actId="20577"/>
          <ac:spMkLst>
            <pc:docMk/>
            <pc:sldMk cId="2274026154" sldId="282"/>
            <ac:spMk id="5123" creationId="{00000000-0000-0000-0000-000000000000}"/>
          </ac:spMkLst>
        </pc:spChg>
      </pc:sldChg>
    </pc:docChg>
  </pc:docChgLst>
</pc:chgInfo>
</file>

<file path=ppt/media/image1.jpeg>
</file>

<file path=ppt/media/image2.png>
</file>

<file path=ppt/media/image3.png>
</file>

<file path=ppt/media/image4.jpeg>
</file>

<file path=ppt/media/image5.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A41805-91C2-4159-AFC1-FCDAD62D6F1C}" type="datetimeFigureOut">
              <a:rPr lang="en-CA" smtClean="0"/>
              <a:t>2023-03-08</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11ABC67-33F5-4122-9803-EEEB0841A244}" type="slidenum">
              <a:rPr lang="en-CA" smtClean="0"/>
              <a:t>‹#›</a:t>
            </a:fld>
            <a:endParaRPr lang="en-CA"/>
          </a:p>
        </p:txBody>
      </p:sp>
    </p:spTree>
    <p:extLst>
      <p:ext uri="{BB962C8B-B14F-4D97-AF65-F5344CB8AC3E}">
        <p14:creationId xmlns:p14="http://schemas.microsoft.com/office/powerpoint/2010/main" val="21428587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4274" eaLnBrk="0" hangingPunct="0">
              <a:spcBef>
                <a:spcPct val="30000"/>
              </a:spcBef>
              <a:defRPr sz="1200">
                <a:solidFill>
                  <a:schemeClr val="tx1"/>
                </a:solidFill>
                <a:latin typeface="Arial" charset="0"/>
              </a:defRPr>
            </a:lvl1pPr>
            <a:lvl2pPr marL="730171" indent="-280835" defTabSz="914274" eaLnBrk="0" hangingPunct="0">
              <a:spcBef>
                <a:spcPct val="30000"/>
              </a:spcBef>
              <a:defRPr sz="1200">
                <a:solidFill>
                  <a:schemeClr val="tx1"/>
                </a:solidFill>
                <a:latin typeface="Arial" charset="0"/>
              </a:defRPr>
            </a:lvl2pPr>
            <a:lvl3pPr marL="1123340" indent="-224668" defTabSz="914274" eaLnBrk="0" hangingPunct="0">
              <a:spcBef>
                <a:spcPct val="30000"/>
              </a:spcBef>
              <a:defRPr sz="1200">
                <a:solidFill>
                  <a:schemeClr val="tx1"/>
                </a:solidFill>
                <a:latin typeface="Arial" charset="0"/>
              </a:defRPr>
            </a:lvl3pPr>
            <a:lvl4pPr marL="1572677" indent="-224668" defTabSz="914274" eaLnBrk="0" hangingPunct="0">
              <a:spcBef>
                <a:spcPct val="30000"/>
              </a:spcBef>
              <a:defRPr sz="1200">
                <a:solidFill>
                  <a:schemeClr val="tx1"/>
                </a:solidFill>
                <a:latin typeface="Arial" charset="0"/>
              </a:defRPr>
            </a:lvl4pPr>
            <a:lvl5pPr marL="2022013" indent="-224668" defTabSz="914274" eaLnBrk="0" hangingPunct="0">
              <a:spcBef>
                <a:spcPct val="30000"/>
              </a:spcBef>
              <a:defRPr sz="1200">
                <a:solidFill>
                  <a:schemeClr val="tx1"/>
                </a:solidFill>
                <a:latin typeface="Arial" charset="0"/>
              </a:defRPr>
            </a:lvl5pPr>
            <a:lvl6pPr marL="2471349" indent="-224668" defTabSz="914274" eaLnBrk="0" fontAlgn="base" hangingPunct="0">
              <a:spcBef>
                <a:spcPct val="30000"/>
              </a:spcBef>
              <a:spcAft>
                <a:spcPct val="0"/>
              </a:spcAft>
              <a:defRPr sz="1200">
                <a:solidFill>
                  <a:schemeClr val="tx1"/>
                </a:solidFill>
                <a:latin typeface="Arial" charset="0"/>
              </a:defRPr>
            </a:lvl6pPr>
            <a:lvl7pPr marL="2920685" indent="-224668" defTabSz="914274" eaLnBrk="0" fontAlgn="base" hangingPunct="0">
              <a:spcBef>
                <a:spcPct val="30000"/>
              </a:spcBef>
              <a:spcAft>
                <a:spcPct val="0"/>
              </a:spcAft>
              <a:defRPr sz="1200">
                <a:solidFill>
                  <a:schemeClr val="tx1"/>
                </a:solidFill>
                <a:latin typeface="Arial" charset="0"/>
              </a:defRPr>
            </a:lvl7pPr>
            <a:lvl8pPr marL="3370021" indent="-224668" defTabSz="914274" eaLnBrk="0" fontAlgn="base" hangingPunct="0">
              <a:spcBef>
                <a:spcPct val="30000"/>
              </a:spcBef>
              <a:spcAft>
                <a:spcPct val="0"/>
              </a:spcAft>
              <a:defRPr sz="1200">
                <a:solidFill>
                  <a:schemeClr val="tx1"/>
                </a:solidFill>
                <a:latin typeface="Arial" charset="0"/>
              </a:defRPr>
            </a:lvl8pPr>
            <a:lvl9pPr marL="3819357" indent="-224668" defTabSz="914274" eaLnBrk="0" fontAlgn="base" hangingPunct="0">
              <a:spcBef>
                <a:spcPct val="30000"/>
              </a:spcBef>
              <a:spcAft>
                <a:spcPct val="0"/>
              </a:spcAft>
              <a:defRPr sz="1200">
                <a:solidFill>
                  <a:schemeClr val="tx1"/>
                </a:solidFill>
                <a:latin typeface="Arial" charset="0"/>
              </a:defRPr>
            </a:lvl9pPr>
          </a:lstStyle>
          <a:p>
            <a:pPr eaLnBrk="1" hangingPunct="1">
              <a:spcBef>
                <a:spcPct val="0"/>
              </a:spcBef>
            </a:pPr>
            <a:fld id="{77151797-FDB5-4CD5-B1B5-0E241A574ABF}" type="datetime2">
              <a:rPr lang="fr-FR" altLang="en-US" sz="1300"/>
              <a:pPr eaLnBrk="1" hangingPunct="1">
                <a:spcBef>
                  <a:spcPct val="0"/>
                </a:spcBef>
              </a:pPr>
              <a:t>mercredi 8 mars 2023</a:t>
            </a:fld>
            <a:endParaRPr lang="fr-FR" altLang="en-US" sz="1300"/>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CA"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C11ABC67-33F5-4122-9803-EEEB0841A244}" type="slidenum">
              <a:rPr lang="en-CA" smtClean="0"/>
              <a:t>11</a:t>
            </a:fld>
            <a:endParaRPr lang="en-CA"/>
          </a:p>
        </p:txBody>
      </p:sp>
    </p:spTree>
    <p:extLst>
      <p:ext uri="{BB962C8B-B14F-4D97-AF65-F5344CB8AC3E}">
        <p14:creationId xmlns:p14="http://schemas.microsoft.com/office/powerpoint/2010/main" val="16492898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3"/>
          <p:cNvSpPr txBox="1">
            <a:spLocks noGrp="1" noChangeArrowheads="1"/>
          </p:cNvSpPr>
          <p:nvPr/>
        </p:nvSpPr>
        <p:spPr bwMode="auto">
          <a:xfrm>
            <a:off x="0" y="0"/>
            <a:ext cx="1499799" cy="653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5" tIns="45708" rIns="91415" bIns="45708"/>
          <a:lstStyle>
            <a:lvl1pPr defTabSz="930275" eaLnBrk="0" hangingPunct="0">
              <a:spcBef>
                <a:spcPct val="30000"/>
              </a:spcBef>
              <a:defRPr sz="1200">
                <a:solidFill>
                  <a:schemeClr val="tx1"/>
                </a:solidFill>
                <a:latin typeface="Arial" charset="0"/>
              </a:defRPr>
            </a:lvl1pPr>
            <a:lvl2pPr marL="742950" indent="-285750" defTabSz="930275" eaLnBrk="0" hangingPunct="0">
              <a:spcBef>
                <a:spcPct val="30000"/>
              </a:spcBef>
              <a:defRPr sz="1200">
                <a:solidFill>
                  <a:schemeClr val="tx1"/>
                </a:solidFill>
                <a:latin typeface="Arial" charset="0"/>
              </a:defRPr>
            </a:lvl2pPr>
            <a:lvl3pPr marL="1143000" indent="-228600" defTabSz="930275" eaLnBrk="0" hangingPunct="0">
              <a:spcBef>
                <a:spcPct val="30000"/>
              </a:spcBef>
              <a:defRPr sz="1200">
                <a:solidFill>
                  <a:schemeClr val="tx1"/>
                </a:solidFill>
                <a:latin typeface="Arial" charset="0"/>
              </a:defRPr>
            </a:lvl3pPr>
            <a:lvl4pPr marL="1600200" indent="-228600" defTabSz="930275" eaLnBrk="0" hangingPunct="0">
              <a:spcBef>
                <a:spcPct val="30000"/>
              </a:spcBef>
              <a:defRPr sz="1200">
                <a:solidFill>
                  <a:schemeClr val="tx1"/>
                </a:solidFill>
                <a:latin typeface="Arial" charset="0"/>
              </a:defRPr>
            </a:lvl4pPr>
            <a:lvl5pPr marL="2057400" indent="-228600" defTabSz="930275" eaLnBrk="0" hangingPunct="0">
              <a:spcBef>
                <a:spcPct val="30000"/>
              </a:spcBef>
              <a:defRPr sz="1200">
                <a:solidFill>
                  <a:schemeClr val="tx1"/>
                </a:solidFill>
                <a:latin typeface="Arial" charset="0"/>
              </a:defRPr>
            </a:lvl5pPr>
            <a:lvl6pPr marL="2514600" indent="-228600" defTabSz="930275" eaLnBrk="0" fontAlgn="base" hangingPunct="0">
              <a:spcBef>
                <a:spcPct val="30000"/>
              </a:spcBef>
              <a:spcAft>
                <a:spcPct val="0"/>
              </a:spcAft>
              <a:defRPr sz="1200">
                <a:solidFill>
                  <a:schemeClr val="tx1"/>
                </a:solidFill>
                <a:latin typeface="Arial" charset="0"/>
              </a:defRPr>
            </a:lvl6pPr>
            <a:lvl7pPr marL="2971800" indent="-228600" defTabSz="930275" eaLnBrk="0" fontAlgn="base" hangingPunct="0">
              <a:spcBef>
                <a:spcPct val="30000"/>
              </a:spcBef>
              <a:spcAft>
                <a:spcPct val="0"/>
              </a:spcAft>
              <a:defRPr sz="1200">
                <a:solidFill>
                  <a:schemeClr val="tx1"/>
                </a:solidFill>
                <a:latin typeface="Arial" charset="0"/>
              </a:defRPr>
            </a:lvl7pPr>
            <a:lvl8pPr marL="3429000" indent="-228600" defTabSz="930275" eaLnBrk="0" fontAlgn="base" hangingPunct="0">
              <a:spcBef>
                <a:spcPct val="30000"/>
              </a:spcBef>
              <a:spcAft>
                <a:spcPct val="0"/>
              </a:spcAft>
              <a:defRPr sz="1200">
                <a:solidFill>
                  <a:schemeClr val="tx1"/>
                </a:solidFill>
                <a:latin typeface="Arial" charset="0"/>
              </a:defRPr>
            </a:lvl8pPr>
            <a:lvl9pPr marL="3886200" indent="-228600" defTabSz="930275" eaLnBrk="0" fontAlgn="base" hangingPunct="0">
              <a:spcBef>
                <a:spcPct val="30000"/>
              </a:spcBef>
              <a:spcAft>
                <a:spcPct val="0"/>
              </a:spcAft>
              <a:defRPr sz="1200">
                <a:solidFill>
                  <a:schemeClr val="tx1"/>
                </a:solidFill>
                <a:latin typeface="Arial" charset="0"/>
              </a:defRPr>
            </a:lvl9pPr>
          </a:lstStyle>
          <a:p>
            <a:pPr eaLnBrk="1" hangingPunct="1">
              <a:spcBef>
                <a:spcPct val="0"/>
              </a:spcBef>
            </a:pPr>
            <a:fld id="{1FDFA282-D950-42BE-AA38-EC5D8F0E8057}" type="datetime2">
              <a:rPr lang="fr-FR" altLang="en-US" sz="1300"/>
              <a:pPr eaLnBrk="1" hangingPunct="1">
                <a:spcBef>
                  <a:spcPct val="0"/>
                </a:spcBef>
              </a:pPr>
              <a:t>mercredi 8 mars 2023</a:t>
            </a:fld>
            <a:endParaRPr lang="fr-FR" altLang="en-US" sz="1300"/>
          </a:p>
        </p:txBody>
      </p:sp>
      <p:sp>
        <p:nvSpPr>
          <p:cNvPr id="49155" name="Rectangle 2"/>
          <p:cNvSpPr>
            <a:spLocks noGrp="1" noRot="1" noChangeAspect="1" noChangeArrowheads="1" noTextEdit="1"/>
          </p:cNvSpPr>
          <p:nvPr>
            <p:ph type="sldImg"/>
          </p:nvPr>
        </p:nvSpPr>
        <p:spPr>
          <a:xfrm>
            <a:off x="1143000" y="685800"/>
            <a:ext cx="4572000" cy="3429000"/>
          </a:xfrm>
          <a:ln/>
        </p:spPr>
      </p:sp>
      <p:sp>
        <p:nvSpPr>
          <p:cNvPr id="49156" name="Rectangle 3"/>
          <p:cNvSpPr>
            <a:spLocks noGrp="1" noChangeArrowheads="1"/>
          </p:cNvSpPr>
          <p:nvPr>
            <p:ph type="body" idx="1"/>
          </p:nvPr>
        </p:nvSpPr>
        <p:spPr>
          <a:xfrm>
            <a:off x="686112" y="4343713"/>
            <a:ext cx="5485778" cy="411386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fontAlgn="auto">
              <a:spcBef>
                <a:spcPts val="0"/>
              </a:spcBef>
              <a:spcAft>
                <a:spcPts val="0"/>
              </a:spcAft>
              <a:defRPr/>
            </a:pPr>
            <a:r>
              <a:rPr lang="en-CA" dirty="0"/>
              <a:t>In AI, heuristics are criteria, methods or principles for deciding which among several alternative courses of action promises to be the most effective in order to achieve some Son but (Pearl, 1983, p. 3). In general, a heuristic is a function that computes an estimate from the current state to an optimal state. This way, it provides the search process used by a planner with a sense of direction with actions resulting in states that are closer to the Son but being preferred.</a:t>
            </a:r>
          </a:p>
          <a:p>
            <a:pPr fontAlgn="auto">
              <a:spcBef>
                <a:spcPts val="0"/>
              </a:spcBef>
              <a:spcAft>
                <a:spcPts val="0"/>
              </a:spcAft>
              <a:defRPr/>
            </a:pPr>
            <a:endParaRPr lang="en-CA" dirty="0"/>
          </a:p>
          <a:p>
            <a:pPr fontAlgn="auto">
              <a:spcBef>
                <a:spcPts val="0"/>
              </a:spcBef>
              <a:spcAft>
                <a:spcPts val="0"/>
              </a:spcAft>
              <a:defRPr/>
            </a:pPr>
            <a:r>
              <a:rPr lang="en-CA" dirty="0"/>
              <a:t>In a recent book chapter, </a:t>
            </a:r>
            <a:r>
              <a:rPr lang="en-CA" dirty="0" err="1"/>
              <a:t>Geffner</a:t>
            </a:r>
            <a:r>
              <a:rPr lang="en-CA" dirty="0"/>
              <a:t> provides the following parallel between heuristics and similar functions in human cognition (</a:t>
            </a:r>
            <a:r>
              <a:rPr lang="en-CA" dirty="0" err="1"/>
              <a:t>Geffner</a:t>
            </a:r>
            <a:r>
              <a:rPr lang="en-CA" dirty="0"/>
              <a:t>, Heuristics book chapter):</a:t>
            </a:r>
          </a:p>
          <a:p>
            <a:pPr marL="180000" indent="-180000" fontAlgn="auto">
              <a:spcBef>
                <a:spcPts val="0"/>
              </a:spcBef>
              <a:spcAft>
                <a:spcPts val="0"/>
              </a:spcAft>
              <a:buFont typeface="Arial" pitchFamily="34" charset="0"/>
              <a:buChar char="•"/>
              <a:defRPr/>
            </a:pPr>
            <a:r>
              <a:rPr lang="en-CA" dirty="0"/>
              <a:t>Heuristic evaluation functions are also used in other settings such as Chess playing programs (Pearl, 1983) and reinforcement learning (Sutton &amp; </a:t>
            </a:r>
            <a:r>
              <a:rPr lang="en-CA" dirty="0" err="1"/>
              <a:t>Barto</a:t>
            </a:r>
            <a:r>
              <a:rPr lang="en-CA" dirty="0"/>
              <a:t>, 1998). The difference between evaluation functions in Chess, reinforcement learning and domain-independent planning mimic actually quite closely the relation among the three approaches to action selection mentioned in the introduction: programming-based, learning-based and model-based. Indeed, the evaluation functions are programmed by hand in Chess, are learned by trial-and-error in reinforcement learning, and are derived from a (relaxed) model in domain-independent planning.</a:t>
            </a:r>
          </a:p>
          <a:p>
            <a:pPr marL="180000" indent="-180000" fontAlgn="auto">
              <a:spcBef>
                <a:spcPts val="0"/>
              </a:spcBef>
              <a:spcAft>
                <a:spcPts val="0"/>
              </a:spcAft>
              <a:buFont typeface="Arial" pitchFamily="34" charset="0"/>
              <a:buChar char="•"/>
              <a:defRPr/>
            </a:pPr>
            <a:r>
              <a:rPr lang="en-CA" dirty="0"/>
              <a:t>He relates to heuristics to ‘feelings’, ‘emotions’ or ‘appraisals’ in high-level human problem solving:</a:t>
            </a:r>
          </a:p>
          <a:p>
            <a:pPr marL="637200" lvl="1" indent="-180000" fontAlgn="auto">
              <a:spcBef>
                <a:spcPts val="0"/>
              </a:spcBef>
              <a:spcAft>
                <a:spcPts val="0"/>
              </a:spcAft>
              <a:buFont typeface="Arial" pitchFamily="34" charset="0"/>
              <a:buChar char="•"/>
              <a:defRPr/>
            </a:pPr>
            <a:r>
              <a:rPr lang="en-CA" dirty="0"/>
              <a:t>It is now widely accepted in cognitive science that emotions play a key role in action decision, yet not consciously. Analogously, heuristics are most of the time ‘opaque’ to the search process of a planning algorithm and yet provide key guidance for the search to converge rapidly to a Son but solution.</a:t>
            </a:r>
          </a:p>
          <a:p>
            <a:pPr marL="637200" lvl="1" indent="-180000" fontAlgn="auto">
              <a:spcBef>
                <a:spcPts val="0"/>
              </a:spcBef>
              <a:spcAft>
                <a:spcPts val="0"/>
              </a:spcAft>
              <a:buFont typeface="Arial" pitchFamily="34" charset="0"/>
              <a:buChar char="•"/>
              <a:defRPr/>
            </a:pPr>
            <a:r>
              <a:rPr lang="en-CA" dirty="0"/>
              <a:t>Heuristics provide a sense of direction or ‘gut feeling’ to the agent. Similarly, emotions have been shown to provide the appraisals that are necessary for navigating in a complex world.</a:t>
            </a:r>
          </a:p>
          <a:p>
            <a:pPr eaLnBrk="1" hangingPunct="1"/>
            <a:endParaRPr lang="en-CA"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dirty="0"/>
              <a:t>Le </a:t>
            </a:r>
            <a:r>
              <a:rPr lang="en-CA" dirty="0" err="1"/>
              <a:t>comportement</a:t>
            </a:r>
            <a:r>
              <a:rPr lang="en-CA" dirty="0"/>
              <a:t> du robot </a:t>
            </a:r>
            <a:r>
              <a:rPr lang="en-CA" dirty="0" err="1"/>
              <a:t>résulte</a:t>
            </a:r>
            <a:r>
              <a:rPr lang="en-CA" baseline="0" dirty="0"/>
              <a:t> de l’ Il </a:t>
            </a:r>
            <a:r>
              <a:rPr lang="en-CA" baseline="0" dirty="0" err="1"/>
              <a:t>est</a:t>
            </a:r>
            <a:r>
              <a:rPr lang="en-CA" baseline="0" dirty="0"/>
              <a:t> </a:t>
            </a:r>
            <a:r>
              <a:rPr lang="en-CA" baseline="0" dirty="0" err="1"/>
              <a:t>autonome</a:t>
            </a:r>
            <a:r>
              <a:rPr lang="en-CA" baseline="0" dirty="0"/>
              <a:t> en </a:t>
            </a:r>
            <a:r>
              <a:rPr lang="en-CA" baseline="0" dirty="0" err="1"/>
              <a:t>ce</a:t>
            </a:r>
            <a:r>
              <a:rPr lang="en-CA" baseline="0" dirty="0"/>
              <a:t> </a:t>
            </a:r>
            <a:r>
              <a:rPr lang="en-CA" baseline="0" dirty="0" err="1"/>
              <a:t>sens</a:t>
            </a:r>
            <a:r>
              <a:rPr lang="en-CA" baseline="0" dirty="0"/>
              <a:t> </a:t>
            </a:r>
            <a:r>
              <a:rPr lang="en-CA" baseline="0" dirty="0" err="1"/>
              <a:t>qu’il</a:t>
            </a:r>
            <a:r>
              <a:rPr lang="en-CA" baseline="0" dirty="0"/>
              <a:t> </a:t>
            </a:r>
            <a:r>
              <a:rPr lang="en-CA" baseline="0" dirty="0" err="1"/>
              <a:t>peut</a:t>
            </a:r>
            <a:r>
              <a:rPr lang="en-CA" baseline="0" dirty="0"/>
              <a:t> </a:t>
            </a:r>
            <a:r>
              <a:rPr lang="en-CA" baseline="0" dirty="0" err="1"/>
              <a:t>ajuster</a:t>
            </a:r>
            <a:r>
              <a:rPr lang="en-CA" baseline="0" dirty="0"/>
              <a:t> son </a:t>
            </a:r>
            <a:r>
              <a:rPr lang="en-CA" baseline="0" dirty="0" err="1"/>
              <a:t>mécanisme</a:t>
            </a:r>
            <a:r>
              <a:rPr lang="en-CA" baseline="0" dirty="0"/>
              <a:t> de </a:t>
            </a:r>
            <a:r>
              <a:rPr lang="en-CA" baseline="0" dirty="0" err="1"/>
              <a:t>choix</a:t>
            </a:r>
            <a:r>
              <a:rPr lang="en-CA" baseline="0" dirty="0"/>
              <a:t> </a:t>
            </a:r>
            <a:r>
              <a:rPr lang="en-CA" baseline="0" dirty="0" err="1"/>
              <a:t>d’actions</a:t>
            </a:r>
            <a:r>
              <a:rPr lang="en-CA" baseline="0" dirty="0"/>
              <a:t> à des situations non </a:t>
            </a:r>
            <a:r>
              <a:rPr lang="en-CA" baseline="0" dirty="0" err="1"/>
              <a:t>progrannées</a:t>
            </a:r>
            <a:r>
              <a:rPr lang="en-CA" baseline="0" dirty="0"/>
              <a:t> </a:t>
            </a:r>
            <a:r>
              <a:rPr lang="en-CA" baseline="0" dirty="0" err="1"/>
              <a:t>explicitement</a:t>
            </a:r>
            <a:r>
              <a:rPr lang="en-CA" baseline="0" dirty="0"/>
              <a:t> en </a:t>
            </a:r>
            <a:r>
              <a:rPr lang="en-CA" baseline="0" dirty="0" err="1"/>
              <a:t>générant</a:t>
            </a:r>
            <a:r>
              <a:rPr lang="en-CA" baseline="0" dirty="0"/>
              <a:t> un nouveau plan– </a:t>
            </a:r>
            <a:r>
              <a:rPr lang="en-CA" baseline="0" dirty="0" err="1"/>
              <a:t>toute</a:t>
            </a:r>
            <a:r>
              <a:rPr lang="en-CA" baseline="0" dirty="0"/>
              <a:t> </a:t>
            </a:r>
            <a:r>
              <a:rPr lang="en-CA" baseline="0" dirty="0" err="1"/>
              <a:t>fois</a:t>
            </a:r>
            <a:r>
              <a:rPr lang="en-CA" baseline="0" dirty="0"/>
              <a:t>, </a:t>
            </a:r>
            <a:r>
              <a:rPr lang="en-CA" baseline="0" dirty="0" err="1"/>
              <a:t>cela</a:t>
            </a:r>
            <a:r>
              <a:rPr lang="en-CA" baseline="0" dirty="0"/>
              <a:t> </a:t>
            </a:r>
            <a:r>
              <a:rPr lang="en-CA" baseline="0" dirty="0" err="1"/>
              <a:t>est</a:t>
            </a:r>
            <a:r>
              <a:rPr lang="en-CA" baseline="0" dirty="0"/>
              <a:t> </a:t>
            </a:r>
            <a:r>
              <a:rPr lang="en-CA" baseline="0" dirty="0" err="1"/>
              <a:t>limité</a:t>
            </a:r>
            <a:r>
              <a:rPr lang="en-CA" baseline="0" dirty="0"/>
              <a:t> par son </a:t>
            </a:r>
            <a:r>
              <a:rPr lang="en-CA" baseline="0" dirty="0" err="1"/>
              <a:t>modèle</a:t>
            </a:r>
            <a:r>
              <a:rPr lang="en-CA" baseline="0" dirty="0"/>
              <a:t>. </a:t>
            </a:r>
            <a:endParaRPr lang="en-CA" dirty="0"/>
          </a:p>
        </p:txBody>
      </p:sp>
      <p:sp>
        <p:nvSpPr>
          <p:cNvPr id="4" name="Slide Number Placeholder 3"/>
          <p:cNvSpPr>
            <a:spLocks noGrp="1"/>
          </p:cNvSpPr>
          <p:nvPr>
            <p:ph type="sldNum" sz="quarter" idx="10"/>
          </p:nvPr>
        </p:nvSpPr>
        <p:spPr/>
        <p:txBody>
          <a:bodyPr/>
          <a:lstStyle/>
          <a:p>
            <a:fld id="{C11ABC67-33F5-4122-9803-EEEB0841A244}" type="slidenum">
              <a:rPr lang="en-CA" smtClean="0"/>
              <a:t>3</a:t>
            </a:fld>
            <a:endParaRPr lang="en-CA"/>
          </a:p>
        </p:txBody>
      </p:sp>
    </p:spTree>
    <p:extLst>
      <p:ext uri="{BB962C8B-B14F-4D97-AF65-F5344CB8AC3E}">
        <p14:creationId xmlns:p14="http://schemas.microsoft.com/office/powerpoint/2010/main" val="2319807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4274" eaLnBrk="0" hangingPunct="0">
              <a:spcBef>
                <a:spcPct val="30000"/>
              </a:spcBef>
              <a:defRPr sz="1200">
                <a:solidFill>
                  <a:schemeClr val="tx1"/>
                </a:solidFill>
                <a:latin typeface="Arial" charset="0"/>
              </a:defRPr>
            </a:lvl1pPr>
            <a:lvl2pPr marL="730171" indent="-280835" defTabSz="914274" eaLnBrk="0" hangingPunct="0">
              <a:spcBef>
                <a:spcPct val="30000"/>
              </a:spcBef>
              <a:defRPr sz="1200">
                <a:solidFill>
                  <a:schemeClr val="tx1"/>
                </a:solidFill>
                <a:latin typeface="Arial" charset="0"/>
              </a:defRPr>
            </a:lvl2pPr>
            <a:lvl3pPr marL="1123340" indent="-224668" defTabSz="914274" eaLnBrk="0" hangingPunct="0">
              <a:spcBef>
                <a:spcPct val="30000"/>
              </a:spcBef>
              <a:defRPr sz="1200">
                <a:solidFill>
                  <a:schemeClr val="tx1"/>
                </a:solidFill>
                <a:latin typeface="Arial" charset="0"/>
              </a:defRPr>
            </a:lvl3pPr>
            <a:lvl4pPr marL="1572677" indent="-224668" defTabSz="914274" eaLnBrk="0" hangingPunct="0">
              <a:spcBef>
                <a:spcPct val="30000"/>
              </a:spcBef>
              <a:defRPr sz="1200">
                <a:solidFill>
                  <a:schemeClr val="tx1"/>
                </a:solidFill>
                <a:latin typeface="Arial" charset="0"/>
              </a:defRPr>
            </a:lvl4pPr>
            <a:lvl5pPr marL="2022013" indent="-224668" defTabSz="914274" eaLnBrk="0" hangingPunct="0">
              <a:spcBef>
                <a:spcPct val="30000"/>
              </a:spcBef>
              <a:defRPr sz="1200">
                <a:solidFill>
                  <a:schemeClr val="tx1"/>
                </a:solidFill>
                <a:latin typeface="Arial" charset="0"/>
              </a:defRPr>
            </a:lvl5pPr>
            <a:lvl6pPr marL="2471349" indent="-224668" defTabSz="914274" eaLnBrk="0" fontAlgn="base" hangingPunct="0">
              <a:spcBef>
                <a:spcPct val="30000"/>
              </a:spcBef>
              <a:spcAft>
                <a:spcPct val="0"/>
              </a:spcAft>
              <a:defRPr sz="1200">
                <a:solidFill>
                  <a:schemeClr val="tx1"/>
                </a:solidFill>
                <a:latin typeface="Arial" charset="0"/>
              </a:defRPr>
            </a:lvl6pPr>
            <a:lvl7pPr marL="2920685" indent="-224668" defTabSz="914274" eaLnBrk="0" fontAlgn="base" hangingPunct="0">
              <a:spcBef>
                <a:spcPct val="30000"/>
              </a:spcBef>
              <a:spcAft>
                <a:spcPct val="0"/>
              </a:spcAft>
              <a:defRPr sz="1200">
                <a:solidFill>
                  <a:schemeClr val="tx1"/>
                </a:solidFill>
                <a:latin typeface="Arial" charset="0"/>
              </a:defRPr>
            </a:lvl7pPr>
            <a:lvl8pPr marL="3370021" indent="-224668" defTabSz="914274" eaLnBrk="0" fontAlgn="base" hangingPunct="0">
              <a:spcBef>
                <a:spcPct val="30000"/>
              </a:spcBef>
              <a:spcAft>
                <a:spcPct val="0"/>
              </a:spcAft>
              <a:defRPr sz="1200">
                <a:solidFill>
                  <a:schemeClr val="tx1"/>
                </a:solidFill>
                <a:latin typeface="Arial" charset="0"/>
              </a:defRPr>
            </a:lvl8pPr>
            <a:lvl9pPr marL="3819357" indent="-224668" defTabSz="914274" eaLnBrk="0" fontAlgn="base" hangingPunct="0">
              <a:spcBef>
                <a:spcPct val="30000"/>
              </a:spcBef>
              <a:spcAft>
                <a:spcPct val="0"/>
              </a:spcAft>
              <a:defRPr sz="1200">
                <a:solidFill>
                  <a:schemeClr val="tx1"/>
                </a:solidFill>
                <a:latin typeface="Arial" charset="0"/>
              </a:defRPr>
            </a:lvl9pPr>
          </a:lstStyle>
          <a:p>
            <a:pPr eaLnBrk="1" hangingPunct="1">
              <a:spcBef>
                <a:spcPct val="0"/>
              </a:spcBef>
            </a:pPr>
            <a:fld id="{77151797-FDB5-4CD5-B1B5-0E241A574ABF}" type="datetime2">
              <a:rPr lang="fr-FR" altLang="en-US" sz="1300"/>
              <a:pPr eaLnBrk="1" hangingPunct="1">
                <a:spcBef>
                  <a:spcPct val="0"/>
                </a:spcBef>
              </a:pPr>
              <a:t>mercredi 8 mars 2023</a:t>
            </a:fld>
            <a:endParaRPr lang="fr-FR" altLang="en-US" sz="1300"/>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A" dirty="0"/>
              <a:t>Nous supposons dans un premier un temps que l’environnement est déterministe, complètement observable, avec un seul agent pour qui on planifie.</a:t>
            </a:r>
            <a:endParaRPr lang="en-CA" sz="1400" dirty="0"/>
          </a:p>
          <a:p>
            <a:pPr eaLnBrk="1" hangingPunct="1"/>
            <a:endParaRPr lang="en-CA"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3"/>
          <p:cNvSpPr txBox="1">
            <a:spLocks noGrp="1" noChangeArrowheads="1"/>
          </p:cNvSpPr>
          <p:nvPr/>
        </p:nvSpPr>
        <p:spPr bwMode="auto">
          <a:xfrm>
            <a:off x="0" y="0"/>
            <a:ext cx="1499799" cy="653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5" tIns="45708" rIns="91415" bIns="45708"/>
          <a:lstStyle>
            <a:lvl1pPr defTabSz="930275" eaLnBrk="0" hangingPunct="0">
              <a:spcBef>
                <a:spcPct val="30000"/>
              </a:spcBef>
              <a:defRPr sz="1200">
                <a:solidFill>
                  <a:schemeClr val="tx1"/>
                </a:solidFill>
                <a:latin typeface="Arial" charset="0"/>
              </a:defRPr>
            </a:lvl1pPr>
            <a:lvl2pPr marL="742950" indent="-285750" defTabSz="930275" eaLnBrk="0" hangingPunct="0">
              <a:spcBef>
                <a:spcPct val="30000"/>
              </a:spcBef>
              <a:defRPr sz="1200">
                <a:solidFill>
                  <a:schemeClr val="tx1"/>
                </a:solidFill>
                <a:latin typeface="Arial" charset="0"/>
              </a:defRPr>
            </a:lvl2pPr>
            <a:lvl3pPr marL="1143000" indent="-228600" defTabSz="930275" eaLnBrk="0" hangingPunct="0">
              <a:spcBef>
                <a:spcPct val="30000"/>
              </a:spcBef>
              <a:defRPr sz="1200">
                <a:solidFill>
                  <a:schemeClr val="tx1"/>
                </a:solidFill>
                <a:latin typeface="Arial" charset="0"/>
              </a:defRPr>
            </a:lvl3pPr>
            <a:lvl4pPr marL="1600200" indent="-228600" defTabSz="930275" eaLnBrk="0" hangingPunct="0">
              <a:spcBef>
                <a:spcPct val="30000"/>
              </a:spcBef>
              <a:defRPr sz="1200">
                <a:solidFill>
                  <a:schemeClr val="tx1"/>
                </a:solidFill>
                <a:latin typeface="Arial" charset="0"/>
              </a:defRPr>
            </a:lvl4pPr>
            <a:lvl5pPr marL="2057400" indent="-228600" defTabSz="930275" eaLnBrk="0" hangingPunct="0">
              <a:spcBef>
                <a:spcPct val="30000"/>
              </a:spcBef>
              <a:defRPr sz="1200">
                <a:solidFill>
                  <a:schemeClr val="tx1"/>
                </a:solidFill>
                <a:latin typeface="Arial" charset="0"/>
              </a:defRPr>
            </a:lvl5pPr>
            <a:lvl6pPr marL="2514600" indent="-228600" defTabSz="930275" eaLnBrk="0" fontAlgn="base" hangingPunct="0">
              <a:spcBef>
                <a:spcPct val="30000"/>
              </a:spcBef>
              <a:spcAft>
                <a:spcPct val="0"/>
              </a:spcAft>
              <a:defRPr sz="1200">
                <a:solidFill>
                  <a:schemeClr val="tx1"/>
                </a:solidFill>
                <a:latin typeface="Arial" charset="0"/>
              </a:defRPr>
            </a:lvl6pPr>
            <a:lvl7pPr marL="2971800" indent="-228600" defTabSz="930275" eaLnBrk="0" fontAlgn="base" hangingPunct="0">
              <a:spcBef>
                <a:spcPct val="30000"/>
              </a:spcBef>
              <a:spcAft>
                <a:spcPct val="0"/>
              </a:spcAft>
              <a:defRPr sz="1200">
                <a:solidFill>
                  <a:schemeClr val="tx1"/>
                </a:solidFill>
                <a:latin typeface="Arial" charset="0"/>
              </a:defRPr>
            </a:lvl7pPr>
            <a:lvl8pPr marL="3429000" indent="-228600" defTabSz="930275" eaLnBrk="0" fontAlgn="base" hangingPunct="0">
              <a:spcBef>
                <a:spcPct val="30000"/>
              </a:spcBef>
              <a:spcAft>
                <a:spcPct val="0"/>
              </a:spcAft>
              <a:defRPr sz="1200">
                <a:solidFill>
                  <a:schemeClr val="tx1"/>
                </a:solidFill>
                <a:latin typeface="Arial" charset="0"/>
              </a:defRPr>
            </a:lvl8pPr>
            <a:lvl9pPr marL="3886200" indent="-228600" defTabSz="930275" eaLnBrk="0" fontAlgn="base" hangingPunct="0">
              <a:spcBef>
                <a:spcPct val="30000"/>
              </a:spcBef>
              <a:spcAft>
                <a:spcPct val="0"/>
              </a:spcAft>
              <a:defRPr sz="1200">
                <a:solidFill>
                  <a:schemeClr val="tx1"/>
                </a:solidFill>
                <a:latin typeface="Arial" charset="0"/>
              </a:defRPr>
            </a:lvl9pPr>
          </a:lstStyle>
          <a:p>
            <a:pPr eaLnBrk="1" hangingPunct="1">
              <a:spcBef>
                <a:spcPct val="0"/>
              </a:spcBef>
            </a:pPr>
            <a:fld id="{691A20F5-602D-4D56-9589-46BDB45185DC}" type="datetime2">
              <a:rPr lang="fr-FR" altLang="en-US" sz="1300"/>
              <a:pPr eaLnBrk="1" hangingPunct="1">
                <a:spcBef>
                  <a:spcPct val="0"/>
                </a:spcBef>
              </a:pPr>
              <a:t>mercredi 8 mars 2023</a:t>
            </a:fld>
            <a:endParaRPr lang="fr-FR" altLang="en-US" sz="1300"/>
          </a:p>
        </p:txBody>
      </p:sp>
      <p:sp>
        <p:nvSpPr>
          <p:cNvPr id="36867" name="Rectangle 2"/>
          <p:cNvSpPr>
            <a:spLocks noGrp="1" noRot="1" noChangeAspect="1" noChangeArrowheads="1" noTextEdit="1"/>
          </p:cNvSpPr>
          <p:nvPr>
            <p:ph type="sldImg"/>
          </p:nvPr>
        </p:nvSpPr>
        <p:spPr>
          <a:xfrm>
            <a:off x="1143000" y="685800"/>
            <a:ext cx="4572000" cy="3429000"/>
          </a:xfrm>
          <a:ln/>
        </p:spPr>
      </p:sp>
      <p:sp>
        <p:nvSpPr>
          <p:cNvPr id="36868" name="Rectangle 3"/>
          <p:cNvSpPr>
            <a:spLocks noGrp="1" noChangeArrowheads="1"/>
          </p:cNvSpPr>
          <p:nvPr>
            <p:ph type="body" idx="1"/>
          </p:nvPr>
        </p:nvSpPr>
        <p:spPr>
          <a:xfrm>
            <a:off x="686112" y="4343713"/>
            <a:ext cx="5485778" cy="411386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CA" sz="1200" dirty="0"/>
              <a:t>Le modèle ne décrit pas les capteurs puisque l’environnement est déterministe.</a:t>
            </a:r>
            <a:r>
              <a:rPr lang="en-CA" sz="1200" baseline="0" dirty="0"/>
              <a:t> </a:t>
            </a:r>
            <a:r>
              <a:rPr lang="en-CA" sz="1200" baseline="0" dirty="0" err="1"/>
              <a:t>L’agent</a:t>
            </a:r>
            <a:r>
              <a:rPr lang="en-CA" sz="1200" baseline="0" dirty="0"/>
              <a:t> </a:t>
            </a:r>
            <a:r>
              <a:rPr lang="en-CA" sz="1200" baseline="0" dirty="0" err="1"/>
              <a:t>est</a:t>
            </a:r>
            <a:r>
              <a:rPr lang="en-CA" sz="1200" baseline="0" dirty="0"/>
              <a:t> le </a:t>
            </a:r>
            <a:r>
              <a:rPr lang="en-CA" sz="1200" baseline="0" dirty="0" err="1"/>
              <a:t>seul</a:t>
            </a:r>
            <a:r>
              <a:rPr lang="en-CA" sz="1200" baseline="0" dirty="0"/>
              <a:t> </a:t>
            </a:r>
            <a:r>
              <a:rPr lang="en-CA" sz="1200" baseline="0" dirty="0" err="1"/>
              <a:t>acteur</a:t>
            </a:r>
            <a:r>
              <a:rPr lang="en-CA" sz="1200" baseline="0" dirty="0"/>
              <a:t> du </a:t>
            </a:r>
            <a:r>
              <a:rPr lang="en-CA" sz="1200" baseline="0" dirty="0" err="1"/>
              <a:t>changement</a:t>
            </a:r>
            <a:r>
              <a:rPr lang="en-CA" sz="1200" baseline="0" dirty="0"/>
              <a:t>.</a:t>
            </a:r>
          </a:p>
          <a:p>
            <a:pPr marL="0" marR="0" indent="0" algn="l" defTabSz="914400" rtl="0" eaLnBrk="1" fontAlgn="auto" latinLnBrk="0" hangingPunct="1">
              <a:lnSpc>
                <a:spcPct val="100000"/>
              </a:lnSpc>
              <a:spcBef>
                <a:spcPts val="0"/>
              </a:spcBef>
              <a:spcAft>
                <a:spcPts val="0"/>
              </a:spcAft>
              <a:buClrTx/>
              <a:buSzTx/>
              <a:buFontTx/>
              <a:buNone/>
              <a:tabLst/>
              <a:defRPr/>
            </a:pPr>
            <a:endParaRPr lang="en-CA" sz="1200"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CA" sz="1200" baseline="0" dirty="0"/>
              <a:t>Pour les </a:t>
            </a:r>
            <a:r>
              <a:rPr lang="en-CA" sz="1200" baseline="0" dirty="0" err="1"/>
              <a:t>mêmes</a:t>
            </a:r>
            <a:r>
              <a:rPr lang="en-CA" sz="1200" baseline="0" dirty="0"/>
              <a:t> raisons, le plan </a:t>
            </a:r>
            <a:r>
              <a:rPr lang="en-CA" sz="1200" baseline="0" dirty="0" err="1"/>
              <a:t>est</a:t>
            </a:r>
            <a:r>
              <a:rPr lang="en-CA" sz="1200" baseline="0" dirty="0"/>
              <a:t> </a:t>
            </a:r>
            <a:r>
              <a:rPr lang="en-CA" sz="1200" baseline="0" dirty="0" err="1"/>
              <a:t>une</a:t>
            </a:r>
            <a:r>
              <a:rPr lang="en-CA" sz="1200" baseline="0" dirty="0"/>
              <a:t> </a:t>
            </a:r>
            <a:r>
              <a:rPr lang="en-CA" sz="1200" baseline="0" dirty="0" err="1"/>
              <a:t>séquence</a:t>
            </a:r>
            <a:r>
              <a:rPr lang="en-CA" sz="1200" baseline="0" dirty="0"/>
              <a:t> </a:t>
            </a:r>
            <a:r>
              <a:rPr lang="en-CA" sz="1200" baseline="0" dirty="0" err="1"/>
              <a:t>d’actions</a:t>
            </a:r>
            <a:r>
              <a:rPr lang="en-CA" sz="1200" baseline="0" dirty="0"/>
              <a:t>.</a:t>
            </a:r>
            <a:endParaRPr lang="fr-CA" sz="1200"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4274" eaLnBrk="0" hangingPunct="0">
              <a:spcBef>
                <a:spcPct val="30000"/>
              </a:spcBef>
              <a:defRPr sz="1200">
                <a:solidFill>
                  <a:schemeClr val="tx1"/>
                </a:solidFill>
                <a:latin typeface="Arial" charset="0"/>
              </a:defRPr>
            </a:lvl1pPr>
            <a:lvl2pPr marL="730171" indent="-280835" defTabSz="914274" eaLnBrk="0" hangingPunct="0">
              <a:spcBef>
                <a:spcPct val="30000"/>
              </a:spcBef>
              <a:defRPr sz="1200">
                <a:solidFill>
                  <a:schemeClr val="tx1"/>
                </a:solidFill>
                <a:latin typeface="Arial" charset="0"/>
              </a:defRPr>
            </a:lvl2pPr>
            <a:lvl3pPr marL="1123340" indent="-224668" defTabSz="914274" eaLnBrk="0" hangingPunct="0">
              <a:spcBef>
                <a:spcPct val="30000"/>
              </a:spcBef>
              <a:defRPr sz="1200">
                <a:solidFill>
                  <a:schemeClr val="tx1"/>
                </a:solidFill>
                <a:latin typeface="Arial" charset="0"/>
              </a:defRPr>
            </a:lvl3pPr>
            <a:lvl4pPr marL="1572677" indent="-224668" defTabSz="914274" eaLnBrk="0" hangingPunct="0">
              <a:spcBef>
                <a:spcPct val="30000"/>
              </a:spcBef>
              <a:defRPr sz="1200">
                <a:solidFill>
                  <a:schemeClr val="tx1"/>
                </a:solidFill>
                <a:latin typeface="Arial" charset="0"/>
              </a:defRPr>
            </a:lvl4pPr>
            <a:lvl5pPr marL="2022013" indent="-224668" defTabSz="914274" eaLnBrk="0" hangingPunct="0">
              <a:spcBef>
                <a:spcPct val="30000"/>
              </a:spcBef>
              <a:defRPr sz="1200">
                <a:solidFill>
                  <a:schemeClr val="tx1"/>
                </a:solidFill>
                <a:latin typeface="Arial" charset="0"/>
              </a:defRPr>
            </a:lvl5pPr>
            <a:lvl6pPr marL="2471349" indent="-224668" defTabSz="914274" eaLnBrk="0" fontAlgn="base" hangingPunct="0">
              <a:spcBef>
                <a:spcPct val="30000"/>
              </a:spcBef>
              <a:spcAft>
                <a:spcPct val="0"/>
              </a:spcAft>
              <a:defRPr sz="1200">
                <a:solidFill>
                  <a:schemeClr val="tx1"/>
                </a:solidFill>
                <a:latin typeface="Arial" charset="0"/>
              </a:defRPr>
            </a:lvl6pPr>
            <a:lvl7pPr marL="2920685" indent="-224668" defTabSz="914274" eaLnBrk="0" fontAlgn="base" hangingPunct="0">
              <a:spcBef>
                <a:spcPct val="30000"/>
              </a:spcBef>
              <a:spcAft>
                <a:spcPct val="0"/>
              </a:spcAft>
              <a:defRPr sz="1200">
                <a:solidFill>
                  <a:schemeClr val="tx1"/>
                </a:solidFill>
                <a:latin typeface="Arial" charset="0"/>
              </a:defRPr>
            </a:lvl7pPr>
            <a:lvl8pPr marL="3370021" indent="-224668" defTabSz="914274" eaLnBrk="0" fontAlgn="base" hangingPunct="0">
              <a:spcBef>
                <a:spcPct val="30000"/>
              </a:spcBef>
              <a:spcAft>
                <a:spcPct val="0"/>
              </a:spcAft>
              <a:defRPr sz="1200">
                <a:solidFill>
                  <a:schemeClr val="tx1"/>
                </a:solidFill>
                <a:latin typeface="Arial" charset="0"/>
              </a:defRPr>
            </a:lvl8pPr>
            <a:lvl9pPr marL="3819357" indent="-224668" defTabSz="914274" eaLnBrk="0" fontAlgn="base" hangingPunct="0">
              <a:spcBef>
                <a:spcPct val="30000"/>
              </a:spcBef>
              <a:spcAft>
                <a:spcPct val="0"/>
              </a:spcAft>
              <a:defRPr sz="1200">
                <a:solidFill>
                  <a:schemeClr val="tx1"/>
                </a:solidFill>
                <a:latin typeface="Arial" charset="0"/>
              </a:defRPr>
            </a:lvl9pPr>
          </a:lstStyle>
          <a:p>
            <a:pPr eaLnBrk="1" hangingPunct="1">
              <a:spcBef>
                <a:spcPct val="0"/>
              </a:spcBef>
            </a:pPr>
            <a:fld id="{77151797-FDB5-4CD5-B1B5-0E241A574ABF}" type="datetime2">
              <a:rPr lang="fr-FR" altLang="en-US" sz="1300"/>
              <a:pPr eaLnBrk="1" hangingPunct="1">
                <a:spcBef>
                  <a:spcPct val="0"/>
                </a:spcBef>
              </a:pPr>
              <a:t>mercredi 8 mars 2023</a:t>
            </a:fld>
            <a:endParaRPr lang="fr-FR" altLang="en-US" sz="1300"/>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CA" altLang="en-US"/>
          </a:p>
        </p:txBody>
      </p:sp>
    </p:spTree>
    <p:extLst>
      <p:ext uri="{BB962C8B-B14F-4D97-AF65-F5344CB8AC3E}">
        <p14:creationId xmlns:p14="http://schemas.microsoft.com/office/powerpoint/2010/main" val="1077773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Rot="1" noChangeAspect="1" noChangeArrowheads="1" noTextEdit="1"/>
          </p:cNvSpPr>
          <p:nvPr>
            <p:ph type="sldImg"/>
          </p:nvPr>
        </p:nvSpPr>
        <p:spPr>
          <a:xfrm>
            <a:off x="1143000" y="685800"/>
            <a:ext cx="4572000" cy="3429000"/>
          </a:xfrm>
          <a:ln/>
        </p:spPr>
      </p:sp>
      <p:sp>
        <p:nvSpPr>
          <p:cNvPr id="31747" name="Rectangle 3"/>
          <p:cNvSpPr>
            <a:spLocks noGrp="1" noChangeArrowheads="1"/>
          </p:cNvSpPr>
          <p:nvPr>
            <p:ph type="body" idx="1"/>
          </p:nvPr>
        </p:nvSpPr>
        <p:spPr>
          <a:xfrm>
            <a:off x="686112" y="4343713"/>
            <a:ext cx="5485778" cy="411386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fr-FR" altLang="en-US" dirty="0"/>
              <a:t>On dit au robot quoi faire (le but) </a:t>
            </a:r>
          </a:p>
          <a:p>
            <a:pPr eaLnBrk="1" hangingPunct="1"/>
            <a:r>
              <a:rPr lang="fr-FR" altLang="en-US" dirty="0"/>
              <a:t>      Exemple: Livrer des colis</a:t>
            </a:r>
          </a:p>
          <a:p>
            <a:pPr eaLnBrk="1" hangingPunct="1"/>
            <a:r>
              <a:rPr lang="fr-FR" altLang="en-US" dirty="0"/>
              <a:t>Le comportement pour accomplir le but n’est pas codé d’avance</a:t>
            </a:r>
          </a:p>
          <a:p>
            <a:pPr eaLnBrk="1" hangingPunct="1"/>
            <a:r>
              <a:rPr lang="fr-FR" altLang="en-US" dirty="0"/>
              <a:t>         Le robot utilise un planificateur pour déterminer le comportement</a:t>
            </a:r>
          </a:p>
          <a:p>
            <a:pPr eaLnBrk="1" hangingPunct="1"/>
            <a:r>
              <a:rPr lang="fr-FR" altLang="en-US" dirty="0"/>
              <a:t>C’est quoi un comportement au juste?</a:t>
            </a:r>
          </a:p>
          <a:p>
            <a:pPr eaLnBrk="1" hangingPunct="1"/>
            <a:r>
              <a:rPr lang="fr-FR" altLang="en-US" dirty="0"/>
              <a:t>       Une séquence d’actions</a:t>
            </a:r>
          </a:p>
          <a:p>
            <a:pPr eaLnBrk="1" hangingPunct="1"/>
            <a:endParaRPr lang="en-CA" altLang="en-US" dirty="0"/>
          </a:p>
          <a:p>
            <a:pPr eaLnBrk="1" hangingPunct="1"/>
            <a:r>
              <a:rPr lang="en-CA" altLang="en-US" dirty="0" err="1"/>
              <a:t>Que</a:t>
            </a:r>
            <a:r>
              <a:rPr lang="en-CA" altLang="en-US" dirty="0"/>
              <a:t> </a:t>
            </a:r>
            <a:r>
              <a:rPr lang="en-CA" altLang="en-US" dirty="0" err="1"/>
              <a:t>veulent</a:t>
            </a:r>
            <a:r>
              <a:rPr lang="en-CA" altLang="en-US" baseline="0" dirty="0"/>
              <a:t> dire les </a:t>
            </a:r>
            <a:r>
              <a:rPr lang="en-CA" altLang="en-US" baseline="0" dirty="0" err="1"/>
              <a:t>hypothèses</a:t>
            </a:r>
            <a:r>
              <a:rPr lang="en-CA" altLang="en-US" baseline="0" dirty="0"/>
              <a:t> </a:t>
            </a:r>
            <a:r>
              <a:rPr lang="en-CA" altLang="en-US" baseline="0" dirty="0" err="1"/>
              <a:t>détermiste</a:t>
            </a:r>
            <a:r>
              <a:rPr lang="en-CA" altLang="en-US" baseline="0" dirty="0"/>
              <a:t> et </a:t>
            </a:r>
            <a:r>
              <a:rPr lang="en-CA" altLang="en-US" baseline="0" dirty="0" err="1"/>
              <a:t>complétement</a:t>
            </a:r>
            <a:r>
              <a:rPr lang="en-CA" altLang="en-US" baseline="0" dirty="0"/>
              <a:t> observable </a:t>
            </a:r>
            <a:r>
              <a:rPr lang="en-CA" altLang="en-US" baseline="0" dirty="0" err="1"/>
              <a:t>ici</a:t>
            </a:r>
            <a:r>
              <a:rPr lang="en-CA" altLang="en-US" baseline="0" dirty="0"/>
              <a:t>?</a:t>
            </a:r>
            <a:endParaRPr lang="en-CA"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3"/>
          <p:cNvSpPr txBox="1">
            <a:spLocks noGrp="1" noChangeArrowheads="1"/>
          </p:cNvSpPr>
          <p:nvPr/>
        </p:nvSpPr>
        <p:spPr bwMode="auto">
          <a:xfrm>
            <a:off x="0" y="0"/>
            <a:ext cx="1499799" cy="653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5" tIns="45708" rIns="91415" bIns="45708"/>
          <a:lstStyle>
            <a:lvl1pPr defTabSz="930275" eaLnBrk="0" hangingPunct="0">
              <a:spcBef>
                <a:spcPct val="30000"/>
              </a:spcBef>
              <a:defRPr sz="1200">
                <a:solidFill>
                  <a:schemeClr val="tx1"/>
                </a:solidFill>
                <a:latin typeface="Arial" charset="0"/>
              </a:defRPr>
            </a:lvl1pPr>
            <a:lvl2pPr marL="742950" indent="-285750" defTabSz="930275" eaLnBrk="0" hangingPunct="0">
              <a:spcBef>
                <a:spcPct val="30000"/>
              </a:spcBef>
              <a:defRPr sz="1200">
                <a:solidFill>
                  <a:schemeClr val="tx1"/>
                </a:solidFill>
                <a:latin typeface="Arial" charset="0"/>
              </a:defRPr>
            </a:lvl2pPr>
            <a:lvl3pPr marL="1143000" indent="-228600" defTabSz="930275" eaLnBrk="0" hangingPunct="0">
              <a:spcBef>
                <a:spcPct val="30000"/>
              </a:spcBef>
              <a:defRPr sz="1200">
                <a:solidFill>
                  <a:schemeClr val="tx1"/>
                </a:solidFill>
                <a:latin typeface="Arial" charset="0"/>
              </a:defRPr>
            </a:lvl3pPr>
            <a:lvl4pPr marL="1600200" indent="-228600" defTabSz="930275" eaLnBrk="0" hangingPunct="0">
              <a:spcBef>
                <a:spcPct val="30000"/>
              </a:spcBef>
              <a:defRPr sz="1200">
                <a:solidFill>
                  <a:schemeClr val="tx1"/>
                </a:solidFill>
                <a:latin typeface="Arial" charset="0"/>
              </a:defRPr>
            </a:lvl4pPr>
            <a:lvl5pPr marL="2057400" indent="-228600" defTabSz="930275" eaLnBrk="0" hangingPunct="0">
              <a:spcBef>
                <a:spcPct val="30000"/>
              </a:spcBef>
              <a:defRPr sz="1200">
                <a:solidFill>
                  <a:schemeClr val="tx1"/>
                </a:solidFill>
                <a:latin typeface="Arial" charset="0"/>
              </a:defRPr>
            </a:lvl5pPr>
            <a:lvl6pPr marL="2514600" indent="-228600" defTabSz="930275" eaLnBrk="0" fontAlgn="base" hangingPunct="0">
              <a:spcBef>
                <a:spcPct val="30000"/>
              </a:spcBef>
              <a:spcAft>
                <a:spcPct val="0"/>
              </a:spcAft>
              <a:defRPr sz="1200">
                <a:solidFill>
                  <a:schemeClr val="tx1"/>
                </a:solidFill>
                <a:latin typeface="Arial" charset="0"/>
              </a:defRPr>
            </a:lvl6pPr>
            <a:lvl7pPr marL="2971800" indent="-228600" defTabSz="930275" eaLnBrk="0" fontAlgn="base" hangingPunct="0">
              <a:spcBef>
                <a:spcPct val="30000"/>
              </a:spcBef>
              <a:spcAft>
                <a:spcPct val="0"/>
              </a:spcAft>
              <a:defRPr sz="1200">
                <a:solidFill>
                  <a:schemeClr val="tx1"/>
                </a:solidFill>
                <a:latin typeface="Arial" charset="0"/>
              </a:defRPr>
            </a:lvl7pPr>
            <a:lvl8pPr marL="3429000" indent="-228600" defTabSz="930275" eaLnBrk="0" fontAlgn="base" hangingPunct="0">
              <a:spcBef>
                <a:spcPct val="30000"/>
              </a:spcBef>
              <a:spcAft>
                <a:spcPct val="0"/>
              </a:spcAft>
              <a:defRPr sz="1200">
                <a:solidFill>
                  <a:schemeClr val="tx1"/>
                </a:solidFill>
                <a:latin typeface="Arial" charset="0"/>
              </a:defRPr>
            </a:lvl8pPr>
            <a:lvl9pPr marL="3886200" indent="-228600" defTabSz="930275" eaLnBrk="0" fontAlgn="base" hangingPunct="0">
              <a:spcBef>
                <a:spcPct val="30000"/>
              </a:spcBef>
              <a:spcAft>
                <a:spcPct val="0"/>
              </a:spcAft>
              <a:defRPr sz="1200">
                <a:solidFill>
                  <a:schemeClr val="tx1"/>
                </a:solidFill>
                <a:latin typeface="Arial" charset="0"/>
              </a:defRPr>
            </a:lvl9pPr>
          </a:lstStyle>
          <a:p>
            <a:pPr eaLnBrk="1" hangingPunct="1">
              <a:spcBef>
                <a:spcPct val="0"/>
              </a:spcBef>
            </a:pPr>
            <a:fld id="{1FDFA282-D950-42BE-AA38-EC5D8F0E8057}" type="datetime2">
              <a:rPr lang="fr-FR" altLang="en-US" sz="1300"/>
              <a:pPr eaLnBrk="1" hangingPunct="1">
                <a:spcBef>
                  <a:spcPct val="0"/>
                </a:spcBef>
              </a:pPr>
              <a:t>mercredi 8 mars 2023</a:t>
            </a:fld>
            <a:endParaRPr lang="fr-FR" altLang="en-US" sz="1300"/>
          </a:p>
        </p:txBody>
      </p:sp>
      <p:sp>
        <p:nvSpPr>
          <p:cNvPr id="49155" name="Rectangle 2"/>
          <p:cNvSpPr>
            <a:spLocks noGrp="1" noRot="1" noChangeAspect="1" noChangeArrowheads="1" noTextEdit="1"/>
          </p:cNvSpPr>
          <p:nvPr>
            <p:ph type="sldImg"/>
          </p:nvPr>
        </p:nvSpPr>
        <p:spPr>
          <a:xfrm>
            <a:off x="1143000" y="685800"/>
            <a:ext cx="4572000" cy="3429000"/>
          </a:xfrm>
          <a:ln/>
        </p:spPr>
      </p:sp>
      <p:sp>
        <p:nvSpPr>
          <p:cNvPr id="49156" name="Rectangle 3"/>
          <p:cNvSpPr>
            <a:spLocks noGrp="1" noChangeArrowheads="1"/>
          </p:cNvSpPr>
          <p:nvPr>
            <p:ph type="body" idx="1"/>
          </p:nvPr>
        </p:nvSpPr>
        <p:spPr>
          <a:xfrm>
            <a:off x="686112" y="4343713"/>
            <a:ext cx="5485778" cy="411386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CA"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3"/>
          <p:cNvSpPr>
            <a:spLocks noGrp="1" noChangeArrowheads="1"/>
          </p:cNvSpPr>
          <p:nvPr>
            <p:ph type="dt" sz="quarter"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4274" eaLnBrk="0" hangingPunct="0">
              <a:spcBef>
                <a:spcPct val="30000"/>
              </a:spcBef>
              <a:defRPr sz="1200">
                <a:solidFill>
                  <a:schemeClr val="tx1"/>
                </a:solidFill>
                <a:latin typeface="Arial" charset="0"/>
              </a:defRPr>
            </a:lvl1pPr>
            <a:lvl2pPr marL="730171" indent="-280835" defTabSz="914274" eaLnBrk="0" hangingPunct="0">
              <a:spcBef>
                <a:spcPct val="30000"/>
              </a:spcBef>
              <a:defRPr sz="1200">
                <a:solidFill>
                  <a:schemeClr val="tx1"/>
                </a:solidFill>
                <a:latin typeface="Arial" charset="0"/>
              </a:defRPr>
            </a:lvl2pPr>
            <a:lvl3pPr marL="1123340" indent="-224668" defTabSz="914274" eaLnBrk="0" hangingPunct="0">
              <a:spcBef>
                <a:spcPct val="30000"/>
              </a:spcBef>
              <a:defRPr sz="1200">
                <a:solidFill>
                  <a:schemeClr val="tx1"/>
                </a:solidFill>
                <a:latin typeface="Arial" charset="0"/>
              </a:defRPr>
            </a:lvl3pPr>
            <a:lvl4pPr marL="1572677" indent="-224668" defTabSz="914274" eaLnBrk="0" hangingPunct="0">
              <a:spcBef>
                <a:spcPct val="30000"/>
              </a:spcBef>
              <a:defRPr sz="1200">
                <a:solidFill>
                  <a:schemeClr val="tx1"/>
                </a:solidFill>
                <a:latin typeface="Arial" charset="0"/>
              </a:defRPr>
            </a:lvl4pPr>
            <a:lvl5pPr marL="2022013" indent="-224668" defTabSz="914274" eaLnBrk="0" hangingPunct="0">
              <a:spcBef>
                <a:spcPct val="30000"/>
              </a:spcBef>
              <a:defRPr sz="1200">
                <a:solidFill>
                  <a:schemeClr val="tx1"/>
                </a:solidFill>
                <a:latin typeface="Arial" charset="0"/>
              </a:defRPr>
            </a:lvl5pPr>
            <a:lvl6pPr marL="2471349" indent="-224668" defTabSz="914274" eaLnBrk="0" fontAlgn="base" hangingPunct="0">
              <a:spcBef>
                <a:spcPct val="30000"/>
              </a:spcBef>
              <a:spcAft>
                <a:spcPct val="0"/>
              </a:spcAft>
              <a:defRPr sz="1200">
                <a:solidFill>
                  <a:schemeClr val="tx1"/>
                </a:solidFill>
                <a:latin typeface="Arial" charset="0"/>
              </a:defRPr>
            </a:lvl6pPr>
            <a:lvl7pPr marL="2920685" indent="-224668" defTabSz="914274" eaLnBrk="0" fontAlgn="base" hangingPunct="0">
              <a:spcBef>
                <a:spcPct val="30000"/>
              </a:spcBef>
              <a:spcAft>
                <a:spcPct val="0"/>
              </a:spcAft>
              <a:defRPr sz="1200">
                <a:solidFill>
                  <a:schemeClr val="tx1"/>
                </a:solidFill>
                <a:latin typeface="Arial" charset="0"/>
              </a:defRPr>
            </a:lvl7pPr>
            <a:lvl8pPr marL="3370021" indent="-224668" defTabSz="914274" eaLnBrk="0" fontAlgn="base" hangingPunct="0">
              <a:spcBef>
                <a:spcPct val="30000"/>
              </a:spcBef>
              <a:spcAft>
                <a:spcPct val="0"/>
              </a:spcAft>
              <a:defRPr sz="1200">
                <a:solidFill>
                  <a:schemeClr val="tx1"/>
                </a:solidFill>
                <a:latin typeface="Arial" charset="0"/>
              </a:defRPr>
            </a:lvl8pPr>
            <a:lvl9pPr marL="3819357" indent="-224668" defTabSz="914274" eaLnBrk="0" fontAlgn="base" hangingPunct="0">
              <a:spcBef>
                <a:spcPct val="30000"/>
              </a:spcBef>
              <a:spcAft>
                <a:spcPct val="0"/>
              </a:spcAft>
              <a:defRPr sz="1200">
                <a:solidFill>
                  <a:schemeClr val="tx1"/>
                </a:solidFill>
                <a:latin typeface="Arial" charset="0"/>
              </a:defRPr>
            </a:lvl9pPr>
          </a:lstStyle>
          <a:p>
            <a:pPr eaLnBrk="1" hangingPunct="1">
              <a:spcBef>
                <a:spcPct val="0"/>
              </a:spcBef>
            </a:pPr>
            <a:fld id="{CDB868E2-6CD7-4BD7-AA9A-1327C96C5DFB}" type="datetime2">
              <a:rPr lang="fr-FR" altLang="en-US" sz="1300"/>
              <a:pPr eaLnBrk="1" hangingPunct="1">
                <a:spcBef>
                  <a:spcPct val="0"/>
                </a:spcBef>
              </a:pPr>
              <a:t>mercredi 8 mars 2023</a:t>
            </a:fld>
            <a:endParaRPr lang="fr-FR" altLang="en-US" sz="1300"/>
          </a:p>
        </p:txBody>
      </p:sp>
      <p:sp>
        <p:nvSpPr>
          <p:cNvPr id="32771" name="Rectangle 2"/>
          <p:cNvSpPr>
            <a:spLocks noGrp="1" noRot="1" noChangeAspect="1" noChangeArrowheads="1" noTextEdit="1"/>
          </p:cNvSpPr>
          <p:nvPr>
            <p:ph type="sldImg"/>
          </p:nvPr>
        </p:nvSpPr>
        <p:spPr>
          <a:xfrm>
            <a:off x="1143000" y="685800"/>
            <a:ext cx="4572000" cy="3429000"/>
          </a:xfrm>
          <a:ln/>
        </p:spPr>
      </p:sp>
      <p:sp>
        <p:nvSpPr>
          <p:cNvPr id="32772" name="Rectangle 3"/>
          <p:cNvSpPr>
            <a:spLocks noGrp="1" noChangeArrowheads="1"/>
          </p:cNvSpPr>
          <p:nvPr>
            <p:ph type="body" idx="1"/>
          </p:nvPr>
        </p:nvSpPr>
        <p:spPr>
          <a:xfrm>
            <a:off x="686112" y="4343713"/>
            <a:ext cx="5485778" cy="411386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altLang="en-US" dirty="0" err="1"/>
              <a:t>Que</a:t>
            </a:r>
            <a:r>
              <a:rPr lang="en-CA" altLang="en-US" dirty="0"/>
              <a:t> </a:t>
            </a:r>
            <a:r>
              <a:rPr lang="en-CA" altLang="en-US" dirty="0" err="1"/>
              <a:t>veulent</a:t>
            </a:r>
            <a:r>
              <a:rPr lang="en-CA" altLang="en-US" baseline="0" dirty="0"/>
              <a:t> dire les </a:t>
            </a:r>
            <a:r>
              <a:rPr lang="en-CA" altLang="en-US" baseline="0" dirty="0" err="1"/>
              <a:t>hypothèses</a:t>
            </a:r>
            <a:r>
              <a:rPr lang="en-CA" altLang="en-US" baseline="0" dirty="0"/>
              <a:t> </a:t>
            </a:r>
            <a:r>
              <a:rPr lang="en-CA" altLang="en-US" baseline="0" dirty="0" err="1"/>
              <a:t>détermiste</a:t>
            </a:r>
            <a:r>
              <a:rPr lang="en-CA" altLang="en-US" baseline="0" dirty="0"/>
              <a:t> et </a:t>
            </a:r>
            <a:r>
              <a:rPr lang="en-CA" altLang="en-US" baseline="0" dirty="0" err="1"/>
              <a:t>complétement</a:t>
            </a:r>
            <a:r>
              <a:rPr lang="en-CA" altLang="en-US" baseline="0" dirty="0"/>
              <a:t> observable </a:t>
            </a:r>
            <a:r>
              <a:rPr lang="en-CA" altLang="en-US" baseline="0" dirty="0" err="1"/>
              <a:t>ici</a:t>
            </a:r>
            <a:r>
              <a:rPr lang="en-CA" altLang="en-US" baseline="0" dirty="0"/>
              <a:t>?</a:t>
            </a:r>
            <a:endParaRPr lang="en-CA" altLang="en-US" dirty="0"/>
          </a:p>
          <a:p>
            <a:pPr eaLnBrk="1" hangingPunct="1"/>
            <a:endParaRPr lang="en-CA"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3"/>
          <p:cNvSpPr txBox="1">
            <a:spLocks noGrp="1" noChangeArrowheads="1"/>
          </p:cNvSpPr>
          <p:nvPr/>
        </p:nvSpPr>
        <p:spPr bwMode="auto">
          <a:xfrm>
            <a:off x="0" y="0"/>
            <a:ext cx="1499799" cy="653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5" tIns="45708" rIns="91415" bIns="45708"/>
          <a:lstStyle>
            <a:lvl1pPr defTabSz="930275" eaLnBrk="0" hangingPunct="0">
              <a:spcBef>
                <a:spcPct val="30000"/>
              </a:spcBef>
              <a:defRPr sz="1200">
                <a:solidFill>
                  <a:schemeClr val="tx1"/>
                </a:solidFill>
                <a:latin typeface="Arial" charset="0"/>
              </a:defRPr>
            </a:lvl1pPr>
            <a:lvl2pPr marL="742950" indent="-285750" defTabSz="930275" eaLnBrk="0" hangingPunct="0">
              <a:spcBef>
                <a:spcPct val="30000"/>
              </a:spcBef>
              <a:defRPr sz="1200">
                <a:solidFill>
                  <a:schemeClr val="tx1"/>
                </a:solidFill>
                <a:latin typeface="Arial" charset="0"/>
              </a:defRPr>
            </a:lvl2pPr>
            <a:lvl3pPr marL="1143000" indent="-228600" defTabSz="930275" eaLnBrk="0" hangingPunct="0">
              <a:spcBef>
                <a:spcPct val="30000"/>
              </a:spcBef>
              <a:defRPr sz="1200">
                <a:solidFill>
                  <a:schemeClr val="tx1"/>
                </a:solidFill>
                <a:latin typeface="Arial" charset="0"/>
              </a:defRPr>
            </a:lvl3pPr>
            <a:lvl4pPr marL="1600200" indent="-228600" defTabSz="930275" eaLnBrk="0" hangingPunct="0">
              <a:spcBef>
                <a:spcPct val="30000"/>
              </a:spcBef>
              <a:defRPr sz="1200">
                <a:solidFill>
                  <a:schemeClr val="tx1"/>
                </a:solidFill>
                <a:latin typeface="Arial" charset="0"/>
              </a:defRPr>
            </a:lvl4pPr>
            <a:lvl5pPr marL="2057400" indent="-228600" defTabSz="930275" eaLnBrk="0" hangingPunct="0">
              <a:spcBef>
                <a:spcPct val="30000"/>
              </a:spcBef>
              <a:defRPr sz="1200">
                <a:solidFill>
                  <a:schemeClr val="tx1"/>
                </a:solidFill>
                <a:latin typeface="Arial" charset="0"/>
              </a:defRPr>
            </a:lvl5pPr>
            <a:lvl6pPr marL="2514600" indent="-228600" defTabSz="930275" eaLnBrk="0" fontAlgn="base" hangingPunct="0">
              <a:spcBef>
                <a:spcPct val="30000"/>
              </a:spcBef>
              <a:spcAft>
                <a:spcPct val="0"/>
              </a:spcAft>
              <a:defRPr sz="1200">
                <a:solidFill>
                  <a:schemeClr val="tx1"/>
                </a:solidFill>
                <a:latin typeface="Arial" charset="0"/>
              </a:defRPr>
            </a:lvl6pPr>
            <a:lvl7pPr marL="2971800" indent="-228600" defTabSz="930275" eaLnBrk="0" fontAlgn="base" hangingPunct="0">
              <a:spcBef>
                <a:spcPct val="30000"/>
              </a:spcBef>
              <a:spcAft>
                <a:spcPct val="0"/>
              </a:spcAft>
              <a:defRPr sz="1200">
                <a:solidFill>
                  <a:schemeClr val="tx1"/>
                </a:solidFill>
                <a:latin typeface="Arial" charset="0"/>
              </a:defRPr>
            </a:lvl7pPr>
            <a:lvl8pPr marL="3429000" indent="-228600" defTabSz="930275" eaLnBrk="0" fontAlgn="base" hangingPunct="0">
              <a:spcBef>
                <a:spcPct val="30000"/>
              </a:spcBef>
              <a:spcAft>
                <a:spcPct val="0"/>
              </a:spcAft>
              <a:defRPr sz="1200">
                <a:solidFill>
                  <a:schemeClr val="tx1"/>
                </a:solidFill>
                <a:latin typeface="Arial" charset="0"/>
              </a:defRPr>
            </a:lvl8pPr>
            <a:lvl9pPr marL="3886200" indent="-228600" defTabSz="930275" eaLnBrk="0" fontAlgn="base" hangingPunct="0">
              <a:spcBef>
                <a:spcPct val="30000"/>
              </a:spcBef>
              <a:spcAft>
                <a:spcPct val="0"/>
              </a:spcAft>
              <a:defRPr sz="1200">
                <a:solidFill>
                  <a:schemeClr val="tx1"/>
                </a:solidFill>
                <a:latin typeface="Arial" charset="0"/>
              </a:defRPr>
            </a:lvl9pPr>
          </a:lstStyle>
          <a:p>
            <a:pPr eaLnBrk="1" hangingPunct="1">
              <a:spcBef>
                <a:spcPct val="0"/>
              </a:spcBef>
            </a:pPr>
            <a:fld id="{1FDFA282-D950-42BE-AA38-EC5D8F0E8057}" type="datetime2">
              <a:rPr lang="fr-FR" altLang="en-US" sz="1300"/>
              <a:pPr eaLnBrk="1" hangingPunct="1">
                <a:spcBef>
                  <a:spcPct val="0"/>
                </a:spcBef>
              </a:pPr>
              <a:t>mercredi 8 mars 2023</a:t>
            </a:fld>
            <a:endParaRPr lang="fr-FR" altLang="en-US" sz="1300"/>
          </a:p>
        </p:txBody>
      </p:sp>
      <p:sp>
        <p:nvSpPr>
          <p:cNvPr id="49155" name="Rectangle 2"/>
          <p:cNvSpPr>
            <a:spLocks noGrp="1" noRot="1" noChangeAspect="1" noChangeArrowheads="1" noTextEdit="1"/>
          </p:cNvSpPr>
          <p:nvPr>
            <p:ph type="sldImg"/>
          </p:nvPr>
        </p:nvSpPr>
        <p:spPr>
          <a:xfrm>
            <a:off x="1143000" y="685800"/>
            <a:ext cx="4572000" cy="3429000"/>
          </a:xfrm>
          <a:ln/>
        </p:spPr>
      </p:sp>
      <p:sp>
        <p:nvSpPr>
          <p:cNvPr id="49156" name="Rectangle 3"/>
          <p:cNvSpPr>
            <a:spLocks noGrp="1" noChangeArrowheads="1"/>
          </p:cNvSpPr>
          <p:nvPr>
            <p:ph type="body" idx="1"/>
          </p:nvPr>
        </p:nvSpPr>
        <p:spPr>
          <a:xfrm>
            <a:off x="686112" y="4343713"/>
            <a:ext cx="5485778" cy="411386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CA"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b="1">
                <a:solidFill>
                  <a:schemeClr val="tx2"/>
                </a:solidFill>
              </a:defRPr>
            </a:lvl1pPr>
          </a:lstStyle>
          <a:p>
            <a:r>
              <a:rPr lang="fr-CA" noProof="0" dirty="0"/>
              <a:t>Click to </a:t>
            </a:r>
            <a:r>
              <a:rPr lang="fr-CA" noProof="0" dirty="0" err="1"/>
              <a:t>edit</a:t>
            </a:r>
            <a:r>
              <a:rPr lang="fr-CA" noProof="0" dirty="0"/>
              <a:t> Master </a:t>
            </a:r>
            <a:r>
              <a:rPr lang="fr-CA" noProof="0" dirty="0" err="1"/>
              <a:t>title</a:t>
            </a:r>
            <a:r>
              <a:rPr lang="fr-CA" noProof="0" dirty="0"/>
              <a:t>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CA" noProof="0" dirty="0"/>
              <a:t>Click to </a:t>
            </a:r>
            <a:r>
              <a:rPr lang="fr-CA" noProof="0" dirty="0" err="1"/>
              <a:t>edit</a:t>
            </a:r>
            <a:r>
              <a:rPr lang="fr-CA" noProof="0" dirty="0"/>
              <a:t> Master </a:t>
            </a:r>
            <a:r>
              <a:rPr lang="fr-CA" noProof="0" dirty="0" err="1"/>
              <a:t>subtitle</a:t>
            </a:r>
            <a:r>
              <a:rPr lang="fr-CA" noProof="0" dirty="0"/>
              <a:t> style</a:t>
            </a:r>
          </a:p>
        </p:txBody>
      </p:sp>
      <p:sp>
        <p:nvSpPr>
          <p:cNvPr id="4" name="Date Placeholder 3"/>
          <p:cNvSpPr>
            <a:spLocks noGrp="1"/>
          </p:cNvSpPr>
          <p:nvPr>
            <p:ph type="dt" sz="half" idx="10"/>
          </p:nvPr>
        </p:nvSpPr>
        <p:spPr/>
        <p:txBody>
          <a:bodyPr/>
          <a:lstStyle>
            <a:lvl1pPr>
              <a:defRPr/>
            </a:lvl1pPr>
          </a:lstStyle>
          <a:p>
            <a:r>
              <a:rPr lang="fr-FR"/>
              <a:t>IFT608/IFT702</a:t>
            </a:r>
            <a:endParaRPr lang="en-US" dirty="0"/>
          </a:p>
        </p:txBody>
      </p:sp>
      <p:sp>
        <p:nvSpPr>
          <p:cNvPr id="5" name="Footer Placeholder 4"/>
          <p:cNvSpPr>
            <a:spLocks noGrp="1"/>
          </p:cNvSpPr>
          <p:nvPr>
            <p:ph type="ftr" sz="quarter" idx="11"/>
          </p:nvPr>
        </p:nvSpPr>
        <p:spPr/>
        <p:txBody>
          <a:bodyPr/>
          <a:lstStyle/>
          <a:p>
            <a:r>
              <a:rPr lang="en-US" dirty="0"/>
              <a:t>© Froduald Kabanza</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r>
              <a:rPr lang="fr-FR"/>
              <a:t>IFT608/IFT702</a:t>
            </a:r>
            <a:endParaRPr lang="en-US" dirty="0"/>
          </a:p>
        </p:txBody>
      </p:sp>
      <p:sp>
        <p:nvSpPr>
          <p:cNvPr id="5" name="Footer Placeholder 4"/>
          <p:cNvSpPr>
            <a:spLocks noGrp="1"/>
          </p:cNvSpPr>
          <p:nvPr>
            <p:ph type="ftr" sz="quarter" idx="11"/>
          </p:nvPr>
        </p:nvSpPr>
        <p:spPr/>
        <p:txBody>
          <a:bodyPr/>
          <a:lstStyle/>
          <a:p>
            <a:r>
              <a:rPr lang="en-US" dirty="0"/>
              <a:t>© Froduald Kabanza</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r>
              <a:rPr lang="fr-FR"/>
              <a:t>IFT608/IFT702</a:t>
            </a:r>
            <a:endParaRPr lang="en-US" dirty="0"/>
          </a:p>
        </p:txBody>
      </p:sp>
      <p:sp>
        <p:nvSpPr>
          <p:cNvPr id="5" name="Footer Placeholder 4"/>
          <p:cNvSpPr>
            <a:spLocks noGrp="1"/>
          </p:cNvSpPr>
          <p:nvPr>
            <p:ph type="ftr" sz="quarter" idx="11"/>
          </p:nvPr>
        </p:nvSpPr>
        <p:spPr/>
        <p:txBody>
          <a:bodyPr/>
          <a:lstStyle/>
          <a:p>
            <a:r>
              <a:rPr lang="en-US" dirty="0"/>
              <a:t>© Froduald Kabanza</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1139825"/>
          </a:xfrm>
        </p:spPr>
        <p:txBody>
          <a:bodyPr/>
          <a:lstStyle/>
          <a:p>
            <a:r>
              <a:rPr lang="en-US"/>
              <a:t>Click to edit Master title style</a:t>
            </a:r>
            <a:endParaRPr lang="en-CA" dirty="0"/>
          </a:p>
        </p:txBody>
      </p:sp>
      <p:sp>
        <p:nvSpPr>
          <p:cNvPr id="3" name="Content Placeholder 2"/>
          <p:cNvSpPr>
            <a:spLocks noGrp="1"/>
          </p:cNvSpPr>
          <p:nvPr>
            <p:ph sz="half" idx="1"/>
          </p:nvPr>
        </p:nvSpPr>
        <p:spPr>
          <a:xfrm>
            <a:off x="457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4648200" y="1600200"/>
            <a:ext cx="4038600" cy="4530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Tree>
    <p:extLst>
      <p:ext uri="{BB962C8B-B14F-4D97-AF65-F5344CB8AC3E}">
        <p14:creationId xmlns:p14="http://schemas.microsoft.com/office/powerpoint/2010/main" val="39621972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chemeClr val="tx2"/>
                </a:solidFill>
              </a:defRPr>
            </a:lvl1pPr>
          </a:lstStyle>
          <a:p>
            <a:r>
              <a:rPr lang="fr-CA" noProof="0" dirty="0"/>
              <a:t>Click to </a:t>
            </a:r>
            <a:r>
              <a:rPr lang="fr-CA" noProof="0" dirty="0" err="1"/>
              <a:t>edit</a:t>
            </a:r>
            <a:r>
              <a:rPr lang="fr-CA" noProof="0" dirty="0"/>
              <a:t> Master </a:t>
            </a:r>
            <a:r>
              <a:rPr lang="fr-CA" noProof="0" dirty="0" err="1"/>
              <a:t>title</a:t>
            </a:r>
            <a:r>
              <a:rPr lang="fr-CA" noProof="0" dirty="0"/>
              <a:t> style</a:t>
            </a:r>
          </a:p>
        </p:txBody>
      </p:sp>
      <p:sp>
        <p:nvSpPr>
          <p:cNvPr id="3" name="Content Placeholder 2"/>
          <p:cNvSpPr>
            <a:spLocks noGrp="1"/>
          </p:cNvSpPr>
          <p:nvPr>
            <p:ph idx="1"/>
          </p:nvPr>
        </p:nvSpPr>
        <p:spPr/>
        <p:txBody>
          <a:bodyPr/>
          <a:lstStyle>
            <a:lvl1pPr>
              <a:buClr>
                <a:schemeClr val="tx2"/>
              </a:buClr>
              <a:buSzPct val="150000"/>
              <a:defRPr b="0">
                <a:solidFill>
                  <a:schemeClr val="tx1"/>
                </a:solidFill>
              </a:defRPr>
            </a:lvl1pPr>
            <a:lvl2pPr>
              <a:buClr>
                <a:schemeClr val="tx2"/>
              </a:buClr>
              <a:buSzPct val="150000"/>
              <a:defRPr/>
            </a:lvl2pPr>
            <a:lvl3pPr marL="1143000" indent="-228600">
              <a:buClr>
                <a:schemeClr val="tx2"/>
              </a:buClr>
              <a:buSzPct val="150000"/>
              <a:buFont typeface="Courier New" panose="02070309020205020404" pitchFamily="49" charset="0"/>
              <a:buChar char="o"/>
              <a:defRPr/>
            </a:lvl3pPr>
          </a:lstStyle>
          <a:p>
            <a:pPr lvl="0"/>
            <a:r>
              <a:rPr lang="fr-CA" noProof="0" dirty="0"/>
              <a:t>Click to </a:t>
            </a:r>
            <a:r>
              <a:rPr lang="fr-CA" noProof="0" dirty="0" err="1"/>
              <a:t>edit</a:t>
            </a:r>
            <a:r>
              <a:rPr lang="fr-CA" noProof="0" dirty="0"/>
              <a:t> Master </a:t>
            </a:r>
            <a:r>
              <a:rPr lang="fr-CA" noProof="0" dirty="0" err="1"/>
              <a:t>text</a:t>
            </a:r>
            <a:r>
              <a:rPr lang="fr-CA" noProof="0" dirty="0"/>
              <a:t> styles</a:t>
            </a:r>
          </a:p>
          <a:p>
            <a:pPr lvl="1"/>
            <a:r>
              <a:rPr lang="fr-CA" noProof="0" dirty="0"/>
              <a:t>Second </a:t>
            </a:r>
            <a:r>
              <a:rPr lang="fr-CA" noProof="0" dirty="0" err="1"/>
              <a:t>level</a:t>
            </a:r>
            <a:endParaRPr lang="fr-CA" noProof="0" dirty="0"/>
          </a:p>
          <a:p>
            <a:pPr lvl="2"/>
            <a:r>
              <a:rPr lang="fr-CA" noProof="0" dirty="0" err="1"/>
              <a:t>Third</a:t>
            </a:r>
            <a:r>
              <a:rPr lang="fr-CA" noProof="0" dirty="0"/>
              <a:t> </a:t>
            </a:r>
            <a:r>
              <a:rPr lang="fr-CA" noProof="0" dirty="0" err="1"/>
              <a:t>level</a:t>
            </a:r>
            <a:endParaRPr lang="fr-CA" noProof="0" dirty="0"/>
          </a:p>
          <a:p>
            <a:pPr lvl="3"/>
            <a:r>
              <a:rPr lang="fr-CA" noProof="0" dirty="0" err="1"/>
              <a:t>Fourth</a:t>
            </a:r>
            <a:r>
              <a:rPr lang="fr-CA" noProof="0" dirty="0"/>
              <a:t> </a:t>
            </a:r>
            <a:r>
              <a:rPr lang="fr-CA" noProof="0" dirty="0" err="1"/>
              <a:t>level</a:t>
            </a:r>
            <a:endParaRPr lang="fr-CA" noProof="0" dirty="0"/>
          </a:p>
          <a:p>
            <a:pPr lvl="4"/>
            <a:r>
              <a:rPr lang="fr-CA" noProof="0" dirty="0" err="1"/>
              <a:t>Fifth</a:t>
            </a:r>
            <a:r>
              <a:rPr lang="fr-CA" noProof="0" dirty="0"/>
              <a:t> </a:t>
            </a:r>
            <a:r>
              <a:rPr lang="fr-CA" noProof="0" dirty="0" err="1"/>
              <a:t>level</a:t>
            </a:r>
            <a:endParaRPr lang="fr-CA" noProof="0" dirty="0"/>
          </a:p>
        </p:txBody>
      </p:sp>
      <p:sp>
        <p:nvSpPr>
          <p:cNvPr id="4" name="Date Placeholder 3"/>
          <p:cNvSpPr>
            <a:spLocks noGrp="1"/>
          </p:cNvSpPr>
          <p:nvPr>
            <p:ph type="dt" sz="half" idx="10"/>
          </p:nvPr>
        </p:nvSpPr>
        <p:spPr/>
        <p:txBody>
          <a:bodyPr/>
          <a:lstStyle>
            <a:lvl1pPr>
              <a:defRPr/>
            </a:lvl1pPr>
          </a:lstStyle>
          <a:p>
            <a:r>
              <a:rPr lang="fr-FR"/>
              <a:t>IFT608/IFT702</a:t>
            </a:r>
            <a:endParaRPr lang="en-US" dirty="0"/>
          </a:p>
        </p:txBody>
      </p:sp>
      <p:sp>
        <p:nvSpPr>
          <p:cNvPr id="5" name="Footer Placeholder 4"/>
          <p:cNvSpPr>
            <a:spLocks noGrp="1"/>
          </p:cNvSpPr>
          <p:nvPr>
            <p:ph type="ftr" sz="quarter" idx="11"/>
          </p:nvPr>
        </p:nvSpPr>
        <p:spPr/>
        <p:txBody>
          <a:bodyPr/>
          <a:lstStyle/>
          <a:p>
            <a:r>
              <a:rPr lang="en-US" dirty="0"/>
              <a:t>© Froduald Kabanza</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normAutofit/>
          </a:bodyPr>
          <a:lstStyle>
            <a:lvl1pPr algn="l">
              <a:defRPr sz="3600" b="1" cap="all">
                <a:solidFill>
                  <a:schemeClr val="tx2"/>
                </a:solidFill>
              </a:defRPr>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r>
              <a:rPr lang="fr-FR"/>
              <a:t>IFT608/IFT702</a:t>
            </a:r>
            <a:endParaRPr lang="en-US" dirty="0"/>
          </a:p>
        </p:txBody>
      </p:sp>
      <p:sp>
        <p:nvSpPr>
          <p:cNvPr id="5" name="Footer Placeholder 4"/>
          <p:cNvSpPr>
            <a:spLocks noGrp="1"/>
          </p:cNvSpPr>
          <p:nvPr>
            <p:ph type="ftr" sz="quarter" idx="11"/>
          </p:nvPr>
        </p:nvSpPr>
        <p:spPr/>
        <p:txBody>
          <a:bodyPr/>
          <a:lstStyle/>
          <a:p>
            <a:r>
              <a:rPr lang="en-US" dirty="0"/>
              <a:t>© Froduald Kabanza</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chemeClr val="tx2"/>
                </a:solidFill>
              </a:defRPr>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000" b="0">
                <a:solidFill>
                  <a:schemeClr val="tx1"/>
                </a:solidFill>
              </a:defRPr>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000" b="0">
                <a:solidFill>
                  <a:schemeClr val="tx1"/>
                </a:solidFill>
              </a:defRPr>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lvl1pPr>
              <a:defRPr/>
            </a:lvl1pPr>
          </a:lstStyle>
          <a:p>
            <a:r>
              <a:rPr lang="fr-FR"/>
              <a:t>IFT608/IFT702</a:t>
            </a:r>
            <a:endParaRPr lang="en-US" dirty="0"/>
          </a:p>
        </p:txBody>
      </p:sp>
      <p:sp>
        <p:nvSpPr>
          <p:cNvPr id="6" name="Footer Placeholder 5"/>
          <p:cNvSpPr>
            <a:spLocks noGrp="1"/>
          </p:cNvSpPr>
          <p:nvPr>
            <p:ph type="ftr" sz="quarter" idx="11"/>
          </p:nvPr>
        </p:nvSpPr>
        <p:spPr/>
        <p:txBody>
          <a:bodyPr/>
          <a:lstStyle/>
          <a:p>
            <a:r>
              <a:rPr lang="en-US" dirty="0"/>
              <a:t>© Froduald Kabanza</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200" b="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535113"/>
            <a:ext cx="4041775" cy="639762"/>
          </a:xfrm>
        </p:spPr>
        <p:txBody>
          <a:bodyPr anchor="b">
            <a:norm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18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lvl1pPr>
              <a:defRPr/>
            </a:lvl1pPr>
          </a:lstStyle>
          <a:p>
            <a:r>
              <a:rPr lang="fr-FR"/>
              <a:t>IFT608/IFT702</a:t>
            </a:r>
            <a:endParaRPr lang="en-US" dirty="0"/>
          </a:p>
        </p:txBody>
      </p:sp>
      <p:sp>
        <p:nvSpPr>
          <p:cNvPr id="8" name="Footer Placeholder 7"/>
          <p:cNvSpPr>
            <a:spLocks noGrp="1"/>
          </p:cNvSpPr>
          <p:nvPr>
            <p:ph type="ftr" sz="quarter" idx="11"/>
          </p:nvPr>
        </p:nvSpPr>
        <p:spPr/>
        <p:txBody>
          <a:bodyPr/>
          <a:lstStyle/>
          <a:p>
            <a:r>
              <a:rPr lang="en-US" dirty="0"/>
              <a:t>© Froduald Kabanza</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r>
              <a:rPr lang="fr-FR"/>
              <a:t>IFT608/IFT702</a:t>
            </a:r>
            <a:endParaRPr lang="en-US" dirty="0"/>
          </a:p>
        </p:txBody>
      </p:sp>
      <p:sp>
        <p:nvSpPr>
          <p:cNvPr id="4" name="Footer Placeholder 3"/>
          <p:cNvSpPr>
            <a:spLocks noGrp="1"/>
          </p:cNvSpPr>
          <p:nvPr>
            <p:ph type="ftr" sz="quarter" idx="11"/>
          </p:nvPr>
        </p:nvSpPr>
        <p:spPr/>
        <p:txBody>
          <a:bodyPr/>
          <a:lstStyle/>
          <a:p>
            <a:r>
              <a:rPr lang="en-US" dirty="0"/>
              <a:t>© Froduald Kabanza</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r>
              <a:rPr lang="fr-FR"/>
              <a:t>IFT608/IFT702</a:t>
            </a:r>
            <a:endParaRPr lang="en-US" dirty="0"/>
          </a:p>
        </p:txBody>
      </p:sp>
      <p:sp>
        <p:nvSpPr>
          <p:cNvPr id="3" name="Footer Placeholder 2"/>
          <p:cNvSpPr>
            <a:spLocks noGrp="1"/>
          </p:cNvSpPr>
          <p:nvPr>
            <p:ph type="ftr" sz="quarter" idx="11"/>
          </p:nvPr>
        </p:nvSpPr>
        <p:spPr/>
        <p:txBody>
          <a:bodyPr/>
          <a:lstStyle/>
          <a:p>
            <a:r>
              <a:rPr lang="en-US" dirty="0"/>
              <a:t>© Froduald Kabanza</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b="1">
                <a:solidFill>
                  <a:schemeClr val="tx1"/>
                </a:solidFill>
              </a:defRPr>
            </a:lvl1pPr>
            <a:lvl2pPr>
              <a:defRPr sz="20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lvl1pPr>
              <a:defRPr/>
            </a:lvl1pPr>
          </a:lstStyle>
          <a:p>
            <a:r>
              <a:rPr lang="fr-FR"/>
              <a:t>IFT608/IFT702</a:t>
            </a:r>
            <a:endParaRPr lang="en-US" dirty="0"/>
          </a:p>
        </p:txBody>
      </p:sp>
      <p:sp>
        <p:nvSpPr>
          <p:cNvPr id="6" name="Footer Placeholder 5"/>
          <p:cNvSpPr>
            <a:spLocks noGrp="1"/>
          </p:cNvSpPr>
          <p:nvPr>
            <p:ph type="ftr" sz="quarter" idx="11"/>
          </p:nvPr>
        </p:nvSpPr>
        <p:spPr/>
        <p:txBody>
          <a:bodyPr/>
          <a:lstStyle/>
          <a:p>
            <a:r>
              <a:rPr lang="en-US"/>
              <a:t>© Froduald Kabanza</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fr-FR"/>
              <a:t>IFT608/IFT702</a:t>
            </a:r>
            <a:endParaRPr lang="en-US" dirty="0"/>
          </a:p>
        </p:txBody>
      </p:sp>
      <p:sp>
        <p:nvSpPr>
          <p:cNvPr id="6" name="Footer Placeholder 5"/>
          <p:cNvSpPr>
            <a:spLocks noGrp="1"/>
          </p:cNvSpPr>
          <p:nvPr>
            <p:ph type="ftr" sz="quarter" idx="11"/>
          </p:nvPr>
        </p:nvSpPr>
        <p:spPr/>
        <p:txBody>
          <a:bodyPr/>
          <a:lstStyle/>
          <a:p>
            <a:r>
              <a:rPr lang="en-US" dirty="0"/>
              <a:t>© Froduald Kabanza</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CA" noProof="0" dirty="0"/>
              <a:t>Click to </a:t>
            </a:r>
            <a:r>
              <a:rPr lang="fr-CA" noProof="0" dirty="0" err="1"/>
              <a:t>edit</a:t>
            </a:r>
            <a:r>
              <a:rPr lang="fr-CA" noProof="0" dirty="0"/>
              <a:t> Master </a:t>
            </a:r>
            <a:r>
              <a:rPr lang="fr-CA" noProof="0" dirty="0" err="1"/>
              <a:t>title</a:t>
            </a:r>
            <a:r>
              <a:rPr lang="fr-CA" noProof="0" dirty="0"/>
              <a:t>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CA" noProof="0" dirty="0"/>
              <a:t>Click to </a:t>
            </a:r>
            <a:r>
              <a:rPr lang="fr-CA" noProof="0" dirty="0" err="1"/>
              <a:t>edit</a:t>
            </a:r>
            <a:r>
              <a:rPr lang="fr-CA" noProof="0" dirty="0"/>
              <a:t> Master </a:t>
            </a:r>
            <a:r>
              <a:rPr lang="fr-CA" noProof="0" dirty="0" err="1"/>
              <a:t>text</a:t>
            </a:r>
            <a:r>
              <a:rPr lang="fr-CA" noProof="0" dirty="0"/>
              <a:t> styles</a:t>
            </a:r>
          </a:p>
          <a:p>
            <a:pPr lvl="1"/>
            <a:r>
              <a:rPr lang="fr-CA" noProof="0" dirty="0"/>
              <a:t>Second </a:t>
            </a:r>
            <a:r>
              <a:rPr lang="fr-CA" noProof="0" dirty="0" err="1"/>
              <a:t>level</a:t>
            </a:r>
            <a:endParaRPr lang="fr-CA" noProof="0" dirty="0"/>
          </a:p>
          <a:p>
            <a:pPr lvl="2"/>
            <a:r>
              <a:rPr lang="fr-CA" noProof="0" dirty="0" err="1"/>
              <a:t>Third</a:t>
            </a:r>
            <a:r>
              <a:rPr lang="fr-CA" noProof="0" dirty="0"/>
              <a:t> </a:t>
            </a:r>
            <a:r>
              <a:rPr lang="fr-CA" noProof="0" dirty="0" err="1"/>
              <a:t>level</a:t>
            </a:r>
            <a:endParaRPr lang="fr-CA" noProof="0" dirty="0"/>
          </a:p>
          <a:p>
            <a:pPr lvl="3"/>
            <a:r>
              <a:rPr lang="fr-CA" noProof="0" dirty="0" err="1"/>
              <a:t>Fourth</a:t>
            </a:r>
            <a:r>
              <a:rPr lang="fr-CA" noProof="0" dirty="0"/>
              <a:t> </a:t>
            </a:r>
            <a:r>
              <a:rPr lang="fr-CA" noProof="0" dirty="0" err="1"/>
              <a:t>level</a:t>
            </a:r>
            <a:endParaRPr lang="fr-CA" noProof="0" dirty="0"/>
          </a:p>
          <a:p>
            <a:pPr lvl="4"/>
            <a:r>
              <a:rPr lang="fr-CA" noProof="0" dirty="0" err="1"/>
              <a:t>Fifth</a:t>
            </a:r>
            <a:r>
              <a:rPr lang="fr-CA" noProof="0" dirty="0"/>
              <a:t> </a:t>
            </a:r>
            <a:r>
              <a:rPr lang="fr-CA" noProof="0" dirty="0" err="1"/>
              <a:t>level</a:t>
            </a:r>
            <a:endParaRPr lang="fr-CA" noProof="0"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fr-FR"/>
              <a:t>IFT608/IFT702</a:t>
            </a: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Froduald Kabanza</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p:txStyles>
    <p:titleStyle>
      <a:lvl1pPr algn="ctr" defTabSz="914400" rtl="0" eaLnBrk="1" latinLnBrk="0" hangingPunct="1">
        <a:spcBef>
          <a:spcPct val="0"/>
        </a:spcBef>
        <a:buNone/>
        <a:defRPr sz="3200" b="1" kern="1200">
          <a:solidFill>
            <a:schemeClr val="tx2"/>
          </a:solidFill>
          <a:latin typeface="+mj-lt"/>
          <a:ea typeface="+mj-ea"/>
          <a:cs typeface="+mj-cs"/>
        </a:defRPr>
      </a:lvl1pPr>
    </p:titleStyle>
    <p:bodyStyle>
      <a:lvl1pPr marL="342900" indent="-342900" algn="l" defTabSz="914400" rtl="0" eaLnBrk="1" latinLnBrk="0" hangingPunct="1">
        <a:spcBef>
          <a:spcPct val="20000"/>
        </a:spcBef>
        <a:buClr>
          <a:schemeClr val="tx2"/>
        </a:buClr>
        <a:buSzPct val="150000"/>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Clr>
          <a:schemeClr val="tx2"/>
        </a:buClr>
        <a:buSzPct val="150000"/>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SzPct val="150000"/>
        <a:buFont typeface="Courier New" panose="02070309020205020404" pitchFamily="49" charset="0"/>
        <a:buChar char="o"/>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plansys2.github.io/"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ctrTitle"/>
          </p:nvPr>
        </p:nvSpPr>
        <p:spPr>
          <a:xfrm>
            <a:off x="685800" y="1866900"/>
            <a:ext cx="7772400" cy="1143000"/>
          </a:xfrm>
        </p:spPr>
        <p:txBody>
          <a:bodyPr anchor="t">
            <a:normAutofit fontScale="90000"/>
          </a:bodyPr>
          <a:lstStyle/>
          <a:p>
            <a:pPr eaLnBrk="1" hangingPunct="1">
              <a:defRPr/>
            </a:pPr>
            <a:r>
              <a:rPr lang="fr-CA" sz="2900" b="1" dirty="0">
                <a:solidFill>
                  <a:schemeClr val="tx2"/>
                </a:solidFill>
                <a:latin typeface="Arial" pitchFamily="34" charset="0"/>
                <a:ea typeface="ＭＳ Ｐゴシック" pitchFamily="34" charset="-128"/>
              </a:rPr>
              <a:t>IFT 608 / IFT 702 </a:t>
            </a:r>
            <a:br>
              <a:rPr lang="fr-CA" sz="2900" b="1" dirty="0">
                <a:solidFill>
                  <a:schemeClr val="tx2"/>
                </a:solidFill>
                <a:latin typeface="Arial" pitchFamily="34" charset="0"/>
                <a:ea typeface="ＭＳ Ｐゴシック" pitchFamily="34" charset="-128"/>
              </a:rPr>
            </a:br>
            <a:r>
              <a:rPr lang="fr-CA" sz="2900" b="1" dirty="0">
                <a:solidFill>
                  <a:schemeClr val="tx2"/>
                </a:solidFill>
                <a:latin typeface="Arial" pitchFamily="34" charset="0"/>
                <a:ea typeface="ＭＳ Ｐゴシック" pitchFamily="34" charset="-128"/>
              </a:rPr>
              <a:t>Planification en intelligence artificielle</a:t>
            </a:r>
            <a:br>
              <a:rPr lang="fr-CA" sz="1800" dirty="0">
                <a:solidFill>
                  <a:schemeClr val="tx2"/>
                </a:solidFill>
                <a:latin typeface="Arial" pitchFamily="34" charset="0"/>
                <a:ea typeface="ＭＳ Ｐゴシック" pitchFamily="34" charset="-128"/>
              </a:rPr>
            </a:br>
            <a:br>
              <a:rPr lang="fr-CA" sz="2200" dirty="0">
                <a:solidFill>
                  <a:schemeClr val="tx2"/>
                </a:solidFill>
                <a:latin typeface="Arial" pitchFamily="34" charset="0"/>
                <a:ea typeface="ＭＳ Ｐゴシック" pitchFamily="34" charset="-128"/>
              </a:rPr>
            </a:br>
            <a:r>
              <a:rPr lang="fr-CA" altLang="ko-KR" sz="2400" b="1" dirty="0">
                <a:solidFill>
                  <a:schemeClr val="tx2"/>
                </a:solidFill>
                <a:latin typeface="Garamond" pitchFamily="18" charset="0"/>
                <a:ea typeface="굴림" pitchFamily="34" charset="-127"/>
              </a:rPr>
              <a:t>Planification symbolique déterministe </a:t>
            </a:r>
            <a:br>
              <a:rPr lang="fr-CA" altLang="ko-KR" sz="2400" b="1" dirty="0">
                <a:solidFill>
                  <a:schemeClr val="tx2"/>
                </a:solidFill>
                <a:latin typeface="Garamond" pitchFamily="18" charset="0"/>
                <a:ea typeface="굴림" pitchFamily="34" charset="-127"/>
              </a:rPr>
            </a:br>
            <a:r>
              <a:rPr lang="fr-CA" altLang="ko-KR" sz="2400" b="1" dirty="0">
                <a:solidFill>
                  <a:schemeClr val="tx2"/>
                </a:solidFill>
                <a:latin typeface="Garamond" pitchFamily="18" charset="0"/>
                <a:ea typeface="굴림" pitchFamily="34" charset="-127"/>
              </a:rPr>
              <a:t>par recherche heuristique dans l’espace d’états</a:t>
            </a:r>
            <a:endParaRPr lang="fr-CA" altLang="en-US" sz="2400" b="1" dirty="0">
              <a:solidFill>
                <a:schemeClr val="tx2"/>
              </a:solidFill>
              <a:latin typeface="Garamond" pitchFamily="18" charset="0"/>
            </a:endParaRPr>
          </a:p>
        </p:txBody>
      </p:sp>
      <p:sp>
        <p:nvSpPr>
          <p:cNvPr id="5123" name="Rectangle 3"/>
          <p:cNvSpPr>
            <a:spLocks noGrp="1" noChangeArrowheads="1"/>
          </p:cNvSpPr>
          <p:nvPr>
            <p:ph type="subTitle" idx="1"/>
          </p:nvPr>
        </p:nvSpPr>
        <p:spPr/>
        <p:txBody>
          <a:bodyPr/>
          <a:lstStyle/>
          <a:p>
            <a:pPr eaLnBrk="1" hangingPunct="1"/>
            <a:r>
              <a:rPr lang="fr-CA" altLang="en-US" sz="2200" dirty="0">
                <a:solidFill>
                  <a:schemeClr val="tx1"/>
                </a:solidFill>
                <a:ea typeface="ＭＳ Ｐゴシック" pitchFamily="34" charset="-128"/>
              </a:rPr>
              <a:t>Froduald Kabanza</a:t>
            </a:r>
          </a:p>
          <a:p>
            <a:pPr eaLnBrk="1" hangingPunct="1"/>
            <a:r>
              <a:rPr lang="fr-CA" altLang="en-US" sz="2200" dirty="0">
                <a:solidFill>
                  <a:schemeClr val="tx1"/>
                </a:solidFill>
                <a:ea typeface="ＭＳ Ｐゴシック" pitchFamily="34" charset="-128"/>
              </a:rPr>
              <a:t>Département d</a:t>
            </a:r>
            <a:r>
              <a:rPr lang="fr-CA" altLang="fr-FR" sz="2200" dirty="0">
                <a:solidFill>
                  <a:schemeClr val="tx1"/>
                </a:solidFill>
                <a:ea typeface="ＭＳ Ｐゴシック" pitchFamily="34" charset="-128"/>
              </a:rPr>
              <a:t>’</a:t>
            </a:r>
            <a:r>
              <a:rPr lang="fr-CA" altLang="en-US" sz="2200" dirty="0">
                <a:solidFill>
                  <a:schemeClr val="tx1"/>
                </a:solidFill>
                <a:ea typeface="ＭＳ Ｐゴシック" pitchFamily="34" charset="-128"/>
              </a:rPr>
              <a:t>informatique</a:t>
            </a:r>
          </a:p>
          <a:p>
            <a:pPr eaLnBrk="1" hangingPunct="1"/>
            <a:r>
              <a:rPr lang="fr-CA" altLang="en-US" sz="2200" dirty="0">
                <a:solidFill>
                  <a:schemeClr val="tx1"/>
                </a:solidFill>
                <a:ea typeface="ＭＳ Ｐゴシック" pitchFamily="34" charset="-128"/>
              </a:rPr>
              <a:t>Université de Sherbrooke</a:t>
            </a:r>
          </a:p>
        </p:txBody>
      </p:sp>
    </p:spTree>
    <p:extLst>
      <p:ext uri="{BB962C8B-B14F-4D97-AF65-F5344CB8AC3E}">
        <p14:creationId xmlns:p14="http://schemas.microsoft.com/office/powerpoint/2010/main" val="2570024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idx="4294967295"/>
          </p:nvPr>
        </p:nvSpPr>
        <p:spPr>
          <a:xfrm>
            <a:off x="284842" y="152400"/>
            <a:ext cx="8193314" cy="758826"/>
          </a:xfrm>
        </p:spPr>
        <p:txBody>
          <a:bodyPr/>
          <a:lstStyle/>
          <a:p>
            <a:pPr eaLnBrk="1" hangingPunct="1"/>
            <a:r>
              <a:rPr lang="fr-CA" altLang="en-US" sz="3400" b="1" dirty="0"/>
              <a:t>Exemple 2 : Livrer des colis</a:t>
            </a:r>
          </a:p>
        </p:txBody>
      </p:sp>
      <p:sp>
        <p:nvSpPr>
          <p:cNvPr id="24579" name="Rectangle 3"/>
          <p:cNvSpPr>
            <a:spLocks noGrp="1" noChangeArrowheads="1"/>
          </p:cNvSpPr>
          <p:nvPr>
            <p:ph type="body" sz="half" idx="4294967295"/>
          </p:nvPr>
        </p:nvSpPr>
        <p:spPr>
          <a:xfrm>
            <a:off x="304800" y="5334000"/>
            <a:ext cx="8458200" cy="1023763"/>
          </a:xfrm>
        </p:spPr>
        <p:txBody>
          <a:bodyPr>
            <a:normAutofit fontScale="92500"/>
          </a:bodyPr>
          <a:lstStyle/>
          <a:p>
            <a:r>
              <a:rPr lang="fr-CA" altLang="en-US" sz="1800" dirty="0"/>
              <a:t>Étant donné un </a:t>
            </a:r>
            <a:r>
              <a:rPr lang="fr-CA" altLang="en-US" sz="1800" b="1" dirty="0"/>
              <a:t>modèle d’actions </a:t>
            </a:r>
            <a:r>
              <a:rPr lang="fr-CA" altLang="en-US" sz="1800" dirty="0"/>
              <a:t>primitives (prendre un colis, relâcher un bloc, se déplacer d’une pièce à l’autre), </a:t>
            </a:r>
            <a:r>
              <a:rPr lang="fr-CA" altLang="en-US" sz="1800" b="1" dirty="0"/>
              <a:t>trouver un plan </a:t>
            </a:r>
            <a:r>
              <a:rPr lang="fr-CA" altLang="en-US" sz="1800" dirty="0"/>
              <a:t>pour attendre le but.</a:t>
            </a:r>
          </a:p>
          <a:p>
            <a:r>
              <a:rPr lang="fr-CA" altLang="en-US" sz="1800" dirty="0"/>
              <a:t>Le problème est transformé en un problème de </a:t>
            </a:r>
            <a:r>
              <a:rPr lang="fr-CA" altLang="en-US" sz="1800" b="1" dirty="0"/>
              <a:t>trouver un chemin </a:t>
            </a:r>
            <a:r>
              <a:rPr lang="fr-CA" altLang="en-US" sz="1800" dirty="0"/>
              <a:t>dans un </a:t>
            </a:r>
            <a:r>
              <a:rPr lang="fr-CA" altLang="en-US" sz="1800" b="1" dirty="0"/>
              <a:t>graphe dirigé</a:t>
            </a:r>
            <a:r>
              <a:rPr lang="fr-CA" altLang="en-US" sz="1800" dirty="0"/>
              <a:t>.</a:t>
            </a:r>
          </a:p>
          <a:p>
            <a:pPr lvl="1" eaLnBrk="1" hangingPunct="1"/>
            <a:endParaRPr lang="fr-CA" altLang="en-US" dirty="0"/>
          </a:p>
          <a:p>
            <a:pPr eaLnBrk="1" hangingPunct="1"/>
            <a:endParaRPr lang="fr-CA" altLang="en-US" sz="1800" dirty="0"/>
          </a:p>
          <a:p>
            <a:pPr eaLnBrk="1" hangingPunct="1"/>
            <a:endParaRPr lang="fr-CA" altLang="en-US" sz="1800" dirty="0"/>
          </a:p>
          <a:p>
            <a:pPr lvl="1" eaLnBrk="1" hangingPunct="1"/>
            <a:endParaRPr lang="fr-CA" altLang="en-US" dirty="0"/>
          </a:p>
        </p:txBody>
      </p:sp>
      <p:sp>
        <p:nvSpPr>
          <p:cNvPr id="7" name="Rectangle 6"/>
          <p:cNvSpPr/>
          <p:nvPr/>
        </p:nvSpPr>
        <p:spPr>
          <a:xfrm>
            <a:off x="434517" y="1859271"/>
            <a:ext cx="3755251" cy="2274977"/>
          </a:xfrm>
          <a:prstGeom prst="rect">
            <a:avLst/>
          </a:prstGeom>
          <a:noFill/>
          <a:ln w="19050"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CA" sz="1800" b="0" i="0" u="none" strike="noStrike" kern="0" cap="none" spc="0" normalizeH="0" baseline="0" noProof="0">
              <a:ln>
                <a:noFill/>
              </a:ln>
              <a:solidFill>
                <a:sysClr val="window" lastClr="FFFFFF"/>
              </a:solidFill>
              <a:effectLst/>
              <a:uLnTx/>
              <a:uFillTx/>
              <a:latin typeface="Calibri"/>
              <a:ea typeface="+mn-ea"/>
              <a:cs typeface="+mn-cs"/>
            </a:endParaRPr>
          </a:p>
        </p:txBody>
      </p:sp>
      <p:cxnSp>
        <p:nvCxnSpPr>
          <p:cNvPr id="8" name="Straight Connector 15"/>
          <p:cNvCxnSpPr/>
          <p:nvPr/>
        </p:nvCxnSpPr>
        <p:spPr>
          <a:xfrm rot="5400000">
            <a:off x="1407973" y="2717558"/>
            <a:ext cx="1716573" cy="0"/>
          </a:xfrm>
          <a:prstGeom prst="line">
            <a:avLst/>
          </a:prstGeom>
          <a:noFill/>
          <a:ln w="19050" cap="flat" cmpd="sng" algn="ctr">
            <a:solidFill>
              <a:sysClr val="windowText" lastClr="000000"/>
            </a:solidFill>
            <a:prstDash val="solid"/>
          </a:ln>
          <a:effectLst/>
        </p:spPr>
      </p:cxnSp>
      <p:cxnSp>
        <p:nvCxnSpPr>
          <p:cNvPr id="9" name="Straight Connector 6"/>
          <p:cNvCxnSpPr/>
          <p:nvPr/>
        </p:nvCxnSpPr>
        <p:spPr>
          <a:xfrm>
            <a:off x="434519" y="2949082"/>
            <a:ext cx="329253" cy="0"/>
          </a:xfrm>
          <a:prstGeom prst="line">
            <a:avLst/>
          </a:prstGeom>
          <a:noFill/>
          <a:ln w="19050" cap="flat" cmpd="sng" algn="ctr">
            <a:solidFill>
              <a:sysClr val="windowText" lastClr="000000"/>
            </a:solidFill>
            <a:prstDash val="solid"/>
          </a:ln>
          <a:effectLst/>
        </p:spPr>
      </p:cxnSp>
      <p:cxnSp>
        <p:nvCxnSpPr>
          <p:cNvPr id="10" name="Straight Connector 11"/>
          <p:cNvCxnSpPr/>
          <p:nvPr/>
        </p:nvCxnSpPr>
        <p:spPr>
          <a:xfrm>
            <a:off x="3789329" y="2949082"/>
            <a:ext cx="400441" cy="0"/>
          </a:xfrm>
          <a:prstGeom prst="line">
            <a:avLst/>
          </a:prstGeom>
          <a:noFill/>
          <a:ln w="19050" cap="flat" cmpd="sng" algn="ctr">
            <a:solidFill>
              <a:sysClr val="windowText" lastClr="000000"/>
            </a:solidFill>
            <a:prstDash val="solid"/>
          </a:ln>
          <a:effectLst/>
        </p:spPr>
      </p:cxnSp>
      <p:grpSp>
        <p:nvGrpSpPr>
          <p:cNvPr id="11" name="Group 17"/>
          <p:cNvGrpSpPr/>
          <p:nvPr/>
        </p:nvGrpSpPr>
        <p:grpSpPr>
          <a:xfrm>
            <a:off x="1188678" y="1865556"/>
            <a:ext cx="400441" cy="1089808"/>
            <a:chOff x="1855437" y="2281561"/>
            <a:chExt cx="399495" cy="1038688"/>
          </a:xfrm>
        </p:grpSpPr>
        <p:cxnSp>
          <p:nvCxnSpPr>
            <p:cNvPr id="12" name="Straight Connector 7"/>
            <p:cNvCxnSpPr/>
            <p:nvPr/>
          </p:nvCxnSpPr>
          <p:spPr>
            <a:xfrm>
              <a:off x="1855437" y="3320249"/>
              <a:ext cx="399495" cy="0"/>
            </a:xfrm>
            <a:prstGeom prst="line">
              <a:avLst/>
            </a:prstGeom>
            <a:noFill/>
            <a:ln w="19050" cap="flat" cmpd="sng" algn="ctr">
              <a:solidFill>
                <a:sysClr val="windowText" lastClr="000000"/>
              </a:solidFill>
              <a:prstDash val="solid"/>
            </a:ln>
            <a:effectLst/>
          </p:spPr>
        </p:cxnSp>
        <p:cxnSp>
          <p:nvCxnSpPr>
            <p:cNvPr id="13" name="Straight Connector 14"/>
            <p:cNvCxnSpPr/>
            <p:nvPr/>
          </p:nvCxnSpPr>
          <p:spPr>
            <a:xfrm rot="5400000">
              <a:off x="1553592" y="2796466"/>
              <a:ext cx="1029810" cy="0"/>
            </a:xfrm>
            <a:prstGeom prst="line">
              <a:avLst/>
            </a:prstGeom>
            <a:noFill/>
            <a:ln w="19050" cap="flat" cmpd="sng" algn="ctr">
              <a:solidFill>
                <a:sysClr val="windowText" lastClr="000000"/>
              </a:solidFill>
              <a:prstDash val="solid"/>
            </a:ln>
            <a:effectLst/>
          </p:spPr>
        </p:cxnSp>
      </p:grpSp>
      <p:cxnSp>
        <p:nvCxnSpPr>
          <p:cNvPr id="14" name="Straight Connector 9"/>
          <p:cNvCxnSpPr/>
          <p:nvPr/>
        </p:nvCxnSpPr>
        <p:spPr>
          <a:xfrm>
            <a:off x="2111924" y="2949082"/>
            <a:ext cx="329253" cy="0"/>
          </a:xfrm>
          <a:prstGeom prst="line">
            <a:avLst/>
          </a:prstGeom>
          <a:noFill/>
          <a:ln w="19050" cap="flat" cmpd="sng" algn="ctr">
            <a:solidFill>
              <a:sysClr val="windowText" lastClr="000000"/>
            </a:solidFill>
            <a:prstDash val="solid"/>
          </a:ln>
          <a:effectLst/>
        </p:spPr>
      </p:cxnSp>
      <p:grpSp>
        <p:nvGrpSpPr>
          <p:cNvPr id="15" name="Group 19"/>
          <p:cNvGrpSpPr/>
          <p:nvPr/>
        </p:nvGrpSpPr>
        <p:grpSpPr>
          <a:xfrm>
            <a:off x="2962872" y="1859271"/>
            <a:ext cx="400441" cy="1089808"/>
            <a:chOff x="3471177" y="2281561"/>
            <a:chExt cx="399495" cy="1038688"/>
          </a:xfrm>
        </p:grpSpPr>
        <p:cxnSp>
          <p:nvCxnSpPr>
            <p:cNvPr id="16" name="Straight Connector 10"/>
            <p:cNvCxnSpPr/>
            <p:nvPr/>
          </p:nvCxnSpPr>
          <p:spPr>
            <a:xfrm>
              <a:off x="3471177" y="3320249"/>
              <a:ext cx="399495" cy="0"/>
            </a:xfrm>
            <a:prstGeom prst="line">
              <a:avLst/>
            </a:prstGeom>
            <a:noFill/>
            <a:ln w="19050" cap="flat" cmpd="sng" algn="ctr">
              <a:solidFill>
                <a:sysClr val="windowText" lastClr="000000"/>
              </a:solidFill>
              <a:prstDash val="solid"/>
            </a:ln>
            <a:effectLst/>
          </p:spPr>
        </p:cxnSp>
        <p:cxnSp>
          <p:nvCxnSpPr>
            <p:cNvPr id="17" name="Straight Connector 16"/>
            <p:cNvCxnSpPr/>
            <p:nvPr/>
          </p:nvCxnSpPr>
          <p:spPr>
            <a:xfrm rot="5400000">
              <a:off x="3142695" y="2796466"/>
              <a:ext cx="1029810" cy="0"/>
            </a:xfrm>
            <a:prstGeom prst="line">
              <a:avLst/>
            </a:prstGeom>
            <a:noFill/>
            <a:ln w="19050" cap="flat" cmpd="sng" algn="ctr">
              <a:solidFill>
                <a:sysClr val="windowText" lastClr="000000"/>
              </a:solidFill>
              <a:prstDash val="solid"/>
            </a:ln>
            <a:effectLst/>
          </p:spPr>
        </p:cxnSp>
      </p:grpSp>
      <p:sp>
        <p:nvSpPr>
          <p:cNvPr id="18" name="TextBox 25"/>
          <p:cNvSpPr txBox="1"/>
          <p:nvPr/>
        </p:nvSpPr>
        <p:spPr>
          <a:xfrm>
            <a:off x="434519" y="1763911"/>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1</a:t>
            </a:r>
          </a:p>
        </p:txBody>
      </p:sp>
      <p:sp>
        <p:nvSpPr>
          <p:cNvPr id="19" name="TextBox 26"/>
          <p:cNvSpPr txBox="1"/>
          <p:nvPr/>
        </p:nvSpPr>
        <p:spPr>
          <a:xfrm>
            <a:off x="1366242" y="1770196"/>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2</a:t>
            </a:r>
          </a:p>
        </p:txBody>
      </p:sp>
      <p:sp>
        <p:nvSpPr>
          <p:cNvPr id="20" name="TextBox 27"/>
          <p:cNvSpPr txBox="1"/>
          <p:nvPr/>
        </p:nvSpPr>
        <p:spPr>
          <a:xfrm>
            <a:off x="2264307" y="1763911"/>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3</a:t>
            </a:r>
          </a:p>
        </p:txBody>
      </p:sp>
      <p:sp>
        <p:nvSpPr>
          <p:cNvPr id="21" name="TextBox 28"/>
          <p:cNvSpPr txBox="1"/>
          <p:nvPr/>
        </p:nvSpPr>
        <p:spPr>
          <a:xfrm>
            <a:off x="3125383" y="1763911"/>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4</a:t>
            </a:r>
          </a:p>
        </p:txBody>
      </p:sp>
      <p:sp>
        <p:nvSpPr>
          <p:cNvPr id="22" name="TextBox 29"/>
          <p:cNvSpPr txBox="1"/>
          <p:nvPr/>
        </p:nvSpPr>
        <p:spPr>
          <a:xfrm>
            <a:off x="434519" y="3448377"/>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5</a:t>
            </a:r>
          </a:p>
        </p:txBody>
      </p:sp>
      <p:sp>
        <p:nvSpPr>
          <p:cNvPr id="23" name="TextBox 30"/>
          <p:cNvSpPr txBox="1"/>
          <p:nvPr/>
        </p:nvSpPr>
        <p:spPr>
          <a:xfrm>
            <a:off x="3602712" y="3434671"/>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6</a:t>
            </a:r>
          </a:p>
        </p:txBody>
      </p:sp>
      <p:sp>
        <p:nvSpPr>
          <p:cNvPr id="24" name="Oval 48"/>
          <p:cNvSpPr/>
          <p:nvPr/>
        </p:nvSpPr>
        <p:spPr>
          <a:xfrm>
            <a:off x="3319760" y="2163405"/>
            <a:ext cx="292963" cy="292963"/>
          </a:xfrm>
          <a:prstGeom prst="ellipse">
            <a:avLst/>
          </a:prstGeom>
          <a:solidFill>
            <a:srgbClr val="00B0F0"/>
          </a:solidFill>
          <a:ln w="9525"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CA"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5" name="Oval 49"/>
          <p:cNvSpPr/>
          <p:nvPr/>
        </p:nvSpPr>
        <p:spPr>
          <a:xfrm>
            <a:off x="2352094" y="2181160"/>
            <a:ext cx="292963" cy="292963"/>
          </a:xfrm>
          <a:prstGeom prst="ellipse">
            <a:avLst/>
          </a:prstGeom>
          <a:solidFill>
            <a:srgbClr val="92D050"/>
          </a:solidFill>
          <a:ln w="9525"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CA"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6" name="Oval 50"/>
          <p:cNvSpPr/>
          <p:nvPr/>
        </p:nvSpPr>
        <p:spPr>
          <a:xfrm>
            <a:off x="594316" y="2190038"/>
            <a:ext cx="292963" cy="292963"/>
          </a:xfrm>
          <a:prstGeom prst="ellipse">
            <a:avLst/>
          </a:prstGeom>
          <a:solidFill>
            <a:srgbClr val="C0504D"/>
          </a:solidFill>
          <a:ln w="9525"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CA" sz="1800" b="0" i="0" u="none" strike="noStrike" kern="0" cap="none" spc="0" normalizeH="0" baseline="0" noProof="0">
              <a:ln>
                <a:noFill/>
              </a:ln>
              <a:solidFill>
                <a:sysClr val="window" lastClr="FFFFFF"/>
              </a:solidFill>
              <a:effectLst/>
              <a:uLnTx/>
              <a:uFillTx/>
              <a:latin typeface="Calibri"/>
              <a:ea typeface="+mn-ea"/>
              <a:cs typeface="+mn-cs"/>
            </a:endParaRPr>
          </a:p>
        </p:txBody>
      </p:sp>
      <p:grpSp>
        <p:nvGrpSpPr>
          <p:cNvPr id="27" name="Grouper 146"/>
          <p:cNvGrpSpPr/>
          <p:nvPr/>
        </p:nvGrpSpPr>
        <p:grpSpPr>
          <a:xfrm>
            <a:off x="5113049" y="1755033"/>
            <a:ext cx="3755253" cy="2370337"/>
            <a:chOff x="5073098" y="2322314"/>
            <a:chExt cx="3755253" cy="2370337"/>
          </a:xfrm>
        </p:grpSpPr>
        <p:sp>
          <p:nvSpPr>
            <p:cNvPr id="28" name="Rectangle 27"/>
            <p:cNvSpPr/>
            <p:nvPr/>
          </p:nvSpPr>
          <p:spPr>
            <a:xfrm>
              <a:off x="5073098" y="2417674"/>
              <a:ext cx="3755251" cy="2274977"/>
            </a:xfrm>
            <a:prstGeom prst="rect">
              <a:avLst/>
            </a:prstGeom>
            <a:noFill/>
            <a:ln w="19050"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CA" sz="1800" b="0" i="0" u="none" strike="noStrike" kern="0" cap="none" spc="0" normalizeH="0" baseline="0" noProof="0">
                <a:ln>
                  <a:noFill/>
                </a:ln>
                <a:solidFill>
                  <a:sysClr val="window" lastClr="FFFFFF"/>
                </a:solidFill>
                <a:effectLst/>
                <a:uLnTx/>
                <a:uFillTx/>
                <a:latin typeface="Calibri"/>
                <a:ea typeface="+mn-ea"/>
                <a:cs typeface="+mn-cs"/>
              </a:endParaRPr>
            </a:p>
          </p:txBody>
        </p:sp>
        <p:cxnSp>
          <p:nvCxnSpPr>
            <p:cNvPr id="29" name="Straight Connector 24"/>
            <p:cNvCxnSpPr/>
            <p:nvPr/>
          </p:nvCxnSpPr>
          <p:spPr>
            <a:xfrm rot="5400000">
              <a:off x="6046554" y="3275961"/>
              <a:ext cx="1716573" cy="0"/>
            </a:xfrm>
            <a:prstGeom prst="line">
              <a:avLst/>
            </a:prstGeom>
            <a:noFill/>
            <a:ln w="19050" cap="flat" cmpd="sng" algn="ctr">
              <a:solidFill>
                <a:sysClr val="windowText" lastClr="000000"/>
              </a:solidFill>
              <a:prstDash val="solid"/>
            </a:ln>
            <a:effectLst/>
          </p:spPr>
        </p:cxnSp>
        <p:cxnSp>
          <p:nvCxnSpPr>
            <p:cNvPr id="30" name="Straight Connector 31"/>
            <p:cNvCxnSpPr/>
            <p:nvPr/>
          </p:nvCxnSpPr>
          <p:spPr>
            <a:xfrm>
              <a:off x="5073100" y="3507485"/>
              <a:ext cx="329253" cy="0"/>
            </a:xfrm>
            <a:prstGeom prst="line">
              <a:avLst/>
            </a:prstGeom>
            <a:noFill/>
            <a:ln w="19050" cap="flat" cmpd="sng" algn="ctr">
              <a:solidFill>
                <a:sysClr val="windowText" lastClr="000000"/>
              </a:solidFill>
              <a:prstDash val="solid"/>
            </a:ln>
            <a:effectLst/>
          </p:spPr>
        </p:cxnSp>
        <p:cxnSp>
          <p:nvCxnSpPr>
            <p:cNvPr id="31" name="Straight Connector 32"/>
            <p:cNvCxnSpPr/>
            <p:nvPr/>
          </p:nvCxnSpPr>
          <p:spPr>
            <a:xfrm>
              <a:off x="8427910" y="3507485"/>
              <a:ext cx="400441" cy="0"/>
            </a:xfrm>
            <a:prstGeom prst="line">
              <a:avLst/>
            </a:prstGeom>
            <a:noFill/>
            <a:ln w="19050" cap="flat" cmpd="sng" algn="ctr">
              <a:solidFill>
                <a:sysClr val="windowText" lastClr="000000"/>
              </a:solidFill>
              <a:prstDash val="solid"/>
            </a:ln>
            <a:effectLst/>
          </p:spPr>
        </p:cxnSp>
        <p:grpSp>
          <p:nvGrpSpPr>
            <p:cNvPr id="32" name="Group 33"/>
            <p:cNvGrpSpPr/>
            <p:nvPr/>
          </p:nvGrpSpPr>
          <p:grpSpPr>
            <a:xfrm>
              <a:off x="5804602" y="2434777"/>
              <a:ext cx="400441" cy="1038688"/>
              <a:chOff x="1855437" y="2281561"/>
              <a:chExt cx="399495" cy="1038688"/>
            </a:xfrm>
          </p:grpSpPr>
          <p:cxnSp>
            <p:nvCxnSpPr>
              <p:cNvPr id="46" name="Straight Connector 34"/>
              <p:cNvCxnSpPr/>
              <p:nvPr/>
            </p:nvCxnSpPr>
            <p:spPr>
              <a:xfrm>
                <a:off x="1855437" y="3320249"/>
                <a:ext cx="399495" cy="0"/>
              </a:xfrm>
              <a:prstGeom prst="line">
                <a:avLst/>
              </a:prstGeom>
              <a:noFill/>
              <a:ln w="19050" cap="flat" cmpd="sng" algn="ctr">
                <a:solidFill>
                  <a:sysClr val="windowText" lastClr="000000"/>
                </a:solidFill>
                <a:prstDash val="solid"/>
              </a:ln>
              <a:effectLst/>
            </p:spPr>
          </p:cxnSp>
          <p:cxnSp>
            <p:nvCxnSpPr>
              <p:cNvPr id="47" name="Straight Connector 35"/>
              <p:cNvCxnSpPr/>
              <p:nvPr/>
            </p:nvCxnSpPr>
            <p:spPr>
              <a:xfrm rot="5400000">
                <a:off x="1553592" y="2796466"/>
                <a:ext cx="1029810" cy="0"/>
              </a:xfrm>
              <a:prstGeom prst="line">
                <a:avLst/>
              </a:prstGeom>
              <a:noFill/>
              <a:ln w="19050" cap="flat" cmpd="sng" algn="ctr">
                <a:solidFill>
                  <a:sysClr val="windowText" lastClr="000000"/>
                </a:solidFill>
                <a:prstDash val="solid"/>
              </a:ln>
              <a:effectLst/>
            </p:spPr>
          </p:cxnSp>
        </p:grpSp>
        <p:cxnSp>
          <p:nvCxnSpPr>
            <p:cNvPr id="33" name="Straight Connector 36"/>
            <p:cNvCxnSpPr/>
            <p:nvPr/>
          </p:nvCxnSpPr>
          <p:spPr>
            <a:xfrm>
              <a:off x="6750505" y="3507485"/>
              <a:ext cx="329253" cy="0"/>
            </a:xfrm>
            <a:prstGeom prst="line">
              <a:avLst/>
            </a:prstGeom>
            <a:noFill/>
            <a:ln w="19050" cap="flat" cmpd="sng" algn="ctr">
              <a:solidFill>
                <a:sysClr val="windowText" lastClr="000000"/>
              </a:solidFill>
              <a:prstDash val="solid"/>
            </a:ln>
            <a:effectLst/>
          </p:spPr>
        </p:cxnSp>
        <p:grpSp>
          <p:nvGrpSpPr>
            <p:cNvPr id="34" name="Group 37"/>
            <p:cNvGrpSpPr/>
            <p:nvPr/>
          </p:nvGrpSpPr>
          <p:grpSpPr>
            <a:xfrm>
              <a:off x="7601453" y="2441465"/>
              <a:ext cx="400441" cy="1038688"/>
              <a:chOff x="3471177" y="2281561"/>
              <a:chExt cx="399495" cy="1038688"/>
            </a:xfrm>
          </p:grpSpPr>
          <p:cxnSp>
            <p:nvCxnSpPr>
              <p:cNvPr id="44" name="Straight Connector 38"/>
              <p:cNvCxnSpPr/>
              <p:nvPr/>
            </p:nvCxnSpPr>
            <p:spPr>
              <a:xfrm>
                <a:off x="3471177" y="3320249"/>
                <a:ext cx="399495" cy="0"/>
              </a:xfrm>
              <a:prstGeom prst="line">
                <a:avLst/>
              </a:prstGeom>
              <a:noFill/>
              <a:ln w="19050" cap="flat" cmpd="sng" algn="ctr">
                <a:solidFill>
                  <a:sysClr val="windowText" lastClr="000000"/>
                </a:solidFill>
                <a:prstDash val="solid"/>
              </a:ln>
              <a:effectLst/>
            </p:spPr>
          </p:cxnSp>
          <p:cxnSp>
            <p:nvCxnSpPr>
              <p:cNvPr id="45" name="Straight Connector 39"/>
              <p:cNvCxnSpPr/>
              <p:nvPr/>
            </p:nvCxnSpPr>
            <p:spPr>
              <a:xfrm rot="5400000">
                <a:off x="3142695" y="2796466"/>
                <a:ext cx="1029810" cy="0"/>
              </a:xfrm>
              <a:prstGeom prst="line">
                <a:avLst/>
              </a:prstGeom>
              <a:noFill/>
              <a:ln w="19050" cap="flat" cmpd="sng" algn="ctr">
                <a:solidFill>
                  <a:sysClr val="windowText" lastClr="000000"/>
                </a:solidFill>
                <a:prstDash val="solid"/>
              </a:ln>
              <a:effectLst/>
            </p:spPr>
          </p:cxnSp>
        </p:grpSp>
        <p:sp>
          <p:nvSpPr>
            <p:cNvPr id="35" name="TextBox 40"/>
            <p:cNvSpPr txBox="1"/>
            <p:nvPr/>
          </p:nvSpPr>
          <p:spPr>
            <a:xfrm>
              <a:off x="5073100" y="2322314"/>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1</a:t>
              </a:r>
            </a:p>
          </p:txBody>
        </p:sp>
        <p:sp>
          <p:nvSpPr>
            <p:cNvPr id="36" name="TextBox 41"/>
            <p:cNvSpPr txBox="1"/>
            <p:nvPr/>
          </p:nvSpPr>
          <p:spPr>
            <a:xfrm>
              <a:off x="6004823" y="2328599"/>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2</a:t>
              </a:r>
            </a:p>
          </p:txBody>
        </p:sp>
        <p:sp>
          <p:nvSpPr>
            <p:cNvPr id="37" name="TextBox 42"/>
            <p:cNvSpPr txBox="1"/>
            <p:nvPr/>
          </p:nvSpPr>
          <p:spPr>
            <a:xfrm>
              <a:off x="6902888" y="2322314"/>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3</a:t>
              </a:r>
            </a:p>
          </p:txBody>
        </p:sp>
        <p:sp>
          <p:nvSpPr>
            <p:cNvPr id="38" name="TextBox 43"/>
            <p:cNvSpPr txBox="1"/>
            <p:nvPr/>
          </p:nvSpPr>
          <p:spPr>
            <a:xfrm>
              <a:off x="7763964" y="2322314"/>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4</a:t>
              </a:r>
            </a:p>
          </p:txBody>
        </p:sp>
        <p:sp>
          <p:nvSpPr>
            <p:cNvPr id="39" name="TextBox 44"/>
            <p:cNvSpPr txBox="1"/>
            <p:nvPr/>
          </p:nvSpPr>
          <p:spPr>
            <a:xfrm>
              <a:off x="5073100" y="4006780"/>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5</a:t>
              </a:r>
            </a:p>
          </p:txBody>
        </p:sp>
        <p:sp>
          <p:nvSpPr>
            <p:cNvPr id="40" name="TextBox 45"/>
            <p:cNvSpPr txBox="1"/>
            <p:nvPr/>
          </p:nvSpPr>
          <p:spPr>
            <a:xfrm>
              <a:off x="8241293" y="3993074"/>
              <a:ext cx="462557" cy="56673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800" b="0" i="0" u="none" strike="noStrike" kern="0" cap="none" spc="0" normalizeH="0" baseline="0" noProof="0" dirty="0">
                  <a:ln>
                    <a:noFill/>
                  </a:ln>
                  <a:solidFill>
                    <a:sysClr val="windowText" lastClr="000000"/>
                  </a:solidFill>
                  <a:effectLst/>
                  <a:uLnTx/>
                  <a:uFillTx/>
                </a:rPr>
                <a:t>r</a:t>
              </a:r>
              <a:r>
                <a:rPr kumimoji="0" lang="fr-CA" sz="1800" b="0" i="0" u="none" strike="noStrike" kern="0" cap="none" spc="0" normalizeH="0" baseline="-25000" noProof="0" dirty="0">
                  <a:ln>
                    <a:noFill/>
                  </a:ln>
                  <a:solidFill>
                    <a:sysClr val="windowText" lastClr="000000"/>
                  </a:solidFill>
                  <a:effectLst/>
                  <a:uLnTx/>
                  <a:uFillTx/>
                </a:rPr>
                <a:t>6</a:t>
              </a:r>
            </a:p>
          </p:txBody>
        </p:sp>
        <p:sp>
          <p:nvSpPr>
            <p:cNvPr id="41" name="Oval 51"/>
            <p:cNvSpPr/>
            <p:nvPr/>
          </p:nvSpPr>
          <p:spPr>
            <a:xfrm>
              <a:off x="7855412" y="2695175"/>
              <a:ext cx="292963" cy="292963"/>
            </a:xfrm>
            <a:prstGeom prst="ellipse">
              <a:avLst/>
            </a:prstGeom>
            <a:solidFill>
              <a:srgbClr val="C0504D"/>
            </a:solidFill>
            <a:ln w="9525"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CA"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42" name="Oval 52"/>
            <p:cNvSpPr/>
            <p:nvPr/>
          </p:nvSpPr>
          <p:spPr>
            <a:xfrm>
              <a:off x="6081218" y="2730686"/>
              <a:ext cx="292963" cy="292963"/>
            </a:xfrm>
            <a:prstGeom prst="ellipse">
              <a:avLst/>
            </a:prstGeom>
            <a:solidFill>
              <a:srgbClr val="92D050"/>
            </a:solidFill>
            <a:ln w="9525"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CA"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43" name="Oval 53"/>
            <p:cNvSpPr/>
            <p:nvPr/>
          </p:nvSpPr>
          <p:spPr>
            <a:xfrm>
              <a:off x="8198038" y="2677420"/>
              <a:ext cx="292963" cy="292963"/>
            </a:xfrm>
            <a:prstGeom prst="ellipse">
              <a:avLst/>
            </a:prstGeom>
            <a:solidFill>
              <a:srgbClr val="00B0F0"/>
            </a:solidFill>
            <a:ln w="9525"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CA" sz="1800" b="0" i="0" u="none" strike="noStrike" kern="0" cap="none" spc="0" normalizeH="0" baseline="0" noProof="0">
                <a:ln>
                  <a:noFill/>
                </a:ln>
                <a:solidFill>
                  <a:sysClr val="window" lastClr="FFFFFF"/>
                </a:solidFill>
                <a:effectLst/>
                <a:uLnTx/>
                <a:uFillTx/>
                <a:latin typeface="Calibri"/>
                <a:ea typeface="+mn-ea"/>
                <a:cs typeface="+mn-cs"/>
              </a:endParaRPr>
            </a:p>
          </p:txBody>
        </p:sp>
      </p:grpSp>
      <p:sp>
        <p:nvSpPr>
          <p:cNvPr id="48" name="TextBox 54"/>
          <p:cNvSpPr txBox="1"/>
          <p:nvPr/>
        </p:nvSpPr>
        <p:spPr>
          <a:xfrm>
            <a:off x="341790" y="1305907"/>
            <a:ext cx="1493768" cy="46166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2400" b="1" i="0" u="none" strike="noStrike" kern="0" cap="none" spc="0" normalizeH="0" baseline="0" noProof="0" dirty="0">
                <a:ln>
                  <a:noFill/>
                </a:ln>
                <a:solidFill>
                  <a:srgbClr val="1F497D"/>
                </a:solidFill>
                <a:effectLst/>
                <a:uLnTx/>
                <a:uFillTx/>
              </a:rPr>
              <a:t>État initial</a:t>
            </a:r>
          </a:p>
        </p:txBody>
      </p:sp>
      <p:sp>
        <p:nvSpPr>
          <p:cNvPr id="49" name="TextBox 55"/>
          <p:cNvSpPr txBox="1"/>
          <p:nvPr/>
        </p:nvSpPr>
        <p:spPr>
          <a:xfrm>
            <a:off x="5077536" y="1408803"/>
            <a:ext cx="629048" cy="46166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2400" b="1" i="0" u="none" strike="noStrike" kern="0" cap="none" spc="0" normalizeH="0" baseline="0" noProof="0" dirty="0">
                <a:ln>
                  <a:noFill/>
                </a:ln>
                <a:solidFill>
                  <a:srgbClr val="1F497D"/>
                </a:solidFill>
                <a:effectLst/>
                <a:uLnTx/>
                <a:uFillTx/>
              </a:rPr>
              <a:t>But</a:t>
            </a:r>
          </a:p>
        </p:txBody>
      </p:sp>
      <p:grpSp>
        <p:nvGrpSpPr>
          <p:cNvPr id="50" name="Group 57"/>
          <p:cNvGrpSpPr/>
          <p:nvPr/>
        </p:nvGrpSpPr>
        <p:grpSpPr>
          <a:xfrm>
            <a:off x="838770" y="3497465"/>
            <a:ext cx="941492" cy="562826"/>
            <a:chOff x="1513962" y="5391154"/>
            <a:chExt cx="941492" cy="562826"/>
          </a:xfrm>
        </p:grpSpPr>
        <p:sp>
          <p:nvSpPr>
            <p:cNvPr id="51" name="Freeform 23"/>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close/>
                </a:path>
              </a:pathLst>
            </a:custGeom>
            <a:solidFill>
              <a:srgbClr val="C2C1C1"/>
            </a:solidFill>
            <a:ln w="9525">
              <a:no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52" name="Freeform 24"/>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path>
              </a:pathLst>
            </a:custGeom>
            <a:noFill/>
            <a:ln w="3175">
              <a:solidFill>
                <a:srgbClr val="1F1A17"/>
              </a:solid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53" name="Freeform 25"/>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close/>
                </a:path>
              </a:pathLst>
            </a:custGeom>
            <a:solidFill>
              <a:srgbClr val="605D5C"/>
            </a:solidFill>
            <a:ln w="9525">
              <a:no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54" name="Freeform 26"/>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path>
              </a:pathLst>
            </a:custGeom>
            <a:noFill/>
            <a:ln w="3175">
              <a:solidFill>
                <a:srgbClr val="1F1A17"/>
              </a:solid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55" name="Freeform 27"/>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close/>
                </a:path>
              </a:pathLst>
            </a:custGeom>
            <a:solidFill>
              <a:srgbClr val="605D5C"/>
            </a:solidFill>
            <a:ln w="9525">
              <a:no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56" name="Freeform 28"/>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path>
              </a:pathLst>
            </a:custGeom>
            <a:noFill/>
            <a:ln w="3175">
              <a:solidFill>
                <a:srgbClr val="1F1A17"/>
              </a:solid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57" name="Freeform 29"/>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close/>
                </a:path>
              </a:pathLst>
            </a:custGeom>
            <a:solidFill>
              <a:srgbClr val="605D5C"/>
            </a:solidFill>
            <a:ln w="9525">
              <a:no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58" name="Freeform 30"/>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path>
              </a:pathLst>
            </a:custGeom>
            <a:noFill/>
            <a:ln w="3175">
              <a:solidFill>
                <a:srgbClr val="1F1A17"/>
              </a:solid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59" name="Freeform 31"/>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close/>
                </a:path>
              </a:pathLst>
            </a:custGeom>
            <a:solidFill>
              <a:srgbClr val="605D5C"/>
            </a:solidFill>
            <a:ln w="9525">
              <a:no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60" name="Freeform 32"/>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path>
              </a:pathLst>
            </a:custGeom>
            <a:noFill/>
            <a:ln w="3175">
              <a:solidFill>
                <a:srgbClr val="1F1A17"/>
              </a:solidFill>
              <a:round/>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61" name="Rectangle 33"/>
            <p:cNvSpPr>
              <a:spLocks noChangeArrowheads="1"/>
            </p:cNvSpPr>
            <p:nvPr/>
          </p:nvSpPr>
          <p:spPr bwMode="auto">
            <a:xfrm>
              <a:off x="2266113" y="5544021"/>
              <a:ext cx="189341" cy="66010"/>
            </a:xfrm>
            <a:prstGeom prst="rect">
              <a:avLst/>
            </a:prstGeom>
            <a:solidFill>
              <a:srgbClr val="1F1A17"/>
            </a:solidFill>
            <a:ln w="9525">
              <a:noFill/>
              <a:miter lim="800000"/>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62" name="Rectangle 34"/>
            <p:cNvSpPr>
              <a:spLocks noChangeArrowheads="1"/>
            </p:cNvSpPr>
            <p:nvPr/>
          </p:nvSpPr>
          <p:spPr bwMode="auto">
            <a:xfrm>
              <a:off x="2266113" y="5733366"/>
              <a:ext cx="189341" cy="66010"/>
            </a:xfrm>
            <a:prstGeom prst="rect">
              <a:avLst/>
            </a:prstGeom>
            <a:solidFill>
              <a:srgbClr val="1F1A17"/>
            </a:solidFill>
            <a:ln w="9525">
              <a:noFill/>
              <a:miter lim="800000"/>
              <a:headEnd/>
              <a:tailE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sysClr val="windowText" lastClr="000000"/>
                </a:solidFill>
                <a:effectLst/>
                <a:uLnTx/>
                <a:uFillTx/>
              </a:endParaRPr>
            </a:p>
          </p:txBody>
        </p:sp>
        <p:sp>
          <p:nvSpPr>
            <p:cNvPr id="63" name="Rectangle 35"/>
            <p:cNvSpPr>
              <a:spLocks noChangeArrowheads="1"/>
            </p:cNvSpPr>
            <p:nvPr/>
          </p:nvSpPr>
          <p:spPr bwMode="auto">
            <a:xfrm>
              <a:off x="1614712" y="5511015"/>
              <a:ext cx="519384" cy="244933"/>
            </a:xfrm>
            <a:prstGeom prst="rect">
              <a:avLst/>
            </a:prstGeom>
            <a:noFill/>
            <a:ln w="9525">
              <a:noFill/>
              <a:miter lim="800000"/>
              <a:headEnd/>
              <a:tailEnd/>
            </a:ln>
          </p:spPr>
          <p:txBody>
            <a:bodyPr wrap="none" lIns="0" tIns="0" rIns="0" bIns="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CA" sz="1600" b="1" i="0" u="none" strike="noStrike" kern="0" cap="none" spc="0" normalizeH="0" baseline="0" noProof="0">
                  <a:ln>
                    <a:noFill/>
                  </a:ln>
                  <a:solidFill>
                    <a:srgbClr val="1F1A17"/>
                  </a:solidFill>
                  <a:effectLst/>
                  <a:uLnTx/>
                  <a:uFillTx/>
                </a:rPr>
                <a:t>robot</a:t>
              </a:r>
              <a:endParaRPr kumimoji="0" lang="fr-CA" sz="3200" b="1" i="0" u="none" strike="noStrike" kern="0" cap="none" spc="0" normalizeH="0" baseline="0" noProof="0">
                <a:ln>
                  <a:noFill/>
                </a:ln>
                <a:solidFill>
                  <a:sysClr val="windowText" lastClr="000000"/>
                </a:solidFill>
                <a:effectLst/>
                <a:uLnTx/>
                <a:uFillTx/>
              </a:endParaRPr>
            </a:p>
          </p:txBody>
        </p:sp>
      </p:grpSp>
      <p:sp>
        <p:nvSpPr>
          <p:cNvPr id="2" name="Date Placeholder 1"/>
          <p:cNvSpPr>
            <a:spLocks noGrp="1"/>
          </p:cNvSpPr>
          <p:nvPr>
            <p:ph type="dt" sz="half" idx="10"/>
          </p:nvPr>
        </p:nvSpPr>
        <p:spPr/>
        <p:txBody>
          <a:bodyPr/>
          <a:lstStyle/>
          <a:p>
            <a:r>
              <a:rPr lang="fr-FR"/>
              <a:t>IFT608/IFT702</a:t>
            </a:r>
            <a:endParaRPr lang="en-US" dirty="0"/>
          </a:p>
        </p:txBody>
      </p:sp>
      <p:sp>
        <p:nvSpPr>
          <p:cNvPr id="3" name="Slide Number Placeholder 2"/>
          <p:cNvSpPr>
            <a:spLocks noGrp="1"/>
          </p:cNvSpPr>
          <p:nvPr>
            <p:ph type="sldNum" sz="quarter" idx="12"/>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108282642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Rounded Rectangle 176"/>
          <p:cNvSpPr/>
          <p:nvPr/>
        </p:nvSpPr>
        <p:spPr>
          <a:xfrm>
            <a:off x="4483224" y="159798"/>
            <a:ext cx="1890944" cy="126950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fr-CA"/>
          </a:p>
        </p:txBody>
      </p:sp>
      <p:sp>
        <p:nvSpPr>
          <p:cNvPr id="120" name="Rectangle 119"/>
          <p:cNvSpPr/>
          <p:nvPr/>
        </p:nvSpPr>
        <p:spPr>
          <a:xfrm>
            <a:off x="4580878" y="272913"/>
            <a:ext cx="1674362" cy="101434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cxnSp>
        <p:nvCxnSpPr>
          <p:cNvPr id="121" name="Straight Connector 120"/>
          <p:cNvCxnSpPr/>
          <p:nvPr/>
        </p:nvCxnSpPr>
        <p:spPr>
          <a:xfrm rot="5400000">
            <a:off x="5014915" y="655599"/>
            <a:ext cx="76537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4580879" y="758829"/>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6076695" y="758829"/>
            <a:ext cx="178546"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 name="Group 123"/>
          <p:cNvGrpSpPr/>
          <p:nvPr/>
        </p:nvGrpSpPr>
        <p:grpSpPr>
          <a:xfrm>
            <a:off x="4917137" y="275715"/>
            <a:ext cx="178546" cy="485915"/>
            <a:chOff x="1855437" y="2281561"/>
            <a:chExt cx="399495" cy="1038688"/>
          </a:xfrm>
        </p:grpSpPr>
        <p:cxnSp>
          <p:nvCxnSpPr>
            <p:cNvPr id="125" name="Straight Connector 124"/>
            <p:cNvCxnSpPr/>
            <p:nvPr/>
          </p:nvCxnSpPr>
          <p:spPr>
            <a:xfrm>
              <a:off x="185543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26" name="Straight Connector 125"/>
            <p:cNvCxnSpPr/>
            <p:nvPr/>
          </p:nvCxnSpPr>
          <p:spPr>
            <a:xfrm rot="5400000">
              <a:off x="1553592"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127" name="Straight Connector 126"/>
          <p:cNvCxnSpPr/>
          <p:nvPr/>
        </p:nvCxnSpPr>
        <p:spPr>
          <a:xfrm>
            <a:off x="5328787" y="758829"/>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3" name="Group 127"/>
          <p:cNvGrpSpPr/>
          <p:nvPr/>
        </p:nvGrpSpPr>
        <p:grpSpPr>
          <a:xfrm>
            <a:off x="5708201" y="272913"/>
            <a:ext cx="178546" cy="485915"/>
            <a:chOff x="3471177" y="2281561"/>
            <a:chExt cx="399495" cy="1038688"/>
          </a:xfrm>
        </p:grpSpPr>
        <p:cxnSp>
          <p:nvCxnSpPr>
            <p:cNvPr id="129" name="Straight Connector 128"/>
            <p:cNvCxnSpPr/>
            <p:nvPr/>
          </p:nvCxnSpPr>
          <p:spPr>
            <a:xfrm>
              <a:off x="347117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0" name="Straight Connector 129"/>
            <p:cNvCxnSpPr/>
            <p:nvPr/>
          </p:nvCxnSpPr>
          <p:spPr>
            <a:xfrm rot="5400000">
              <a:off x="3142695"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31" name="Oval 130"/>
          <p:cNvSpPr/>
          <p:nvPr/>
        </p:nvSpPr>
        <p:spPr>
          <a:xfrm>
            <a:off x="5814061" y="275352"/>
            <a:ext cx="221713" cy="221713"/>
          </a:xfrm>
          <a:prstGeom prst="ellipse">
            <a:avLst/>
          </a:prstGeom>
          <a:solidFill>
            <a:srgbClr val="00B0F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132" name="Oval 131"/>
          <p:cNvSpPr/>
          <p:nvPr/>
        </p:nvSpPr>
        <p:spPr>
          <a:xfrm>
            <a:off x="5382605" y="283268"/>
            <a:ext cx="221713" cy="221713"/>
          </a:xfrm>
          <a:prstGeom prst="ellipse">
            <a:avLst/>
          </a:prstGeom>
          <a:solidFill>
            <a:srgbClr val="92D05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133" name="Oval 132"/>
          <p:cNvSpPr/>
          <p:nvPr/>
        </p:nvSpPr>
        <p:spPr>
          <a:xfrm>
            <a:off x="4598861" y="287227"/>
            <a:ext cx="221713" cy="221713"/>
          </a:xfrm>
          <a:prstGeom prst="ellipse">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grpSp>
        <p:nvGrpSpPr>
          <p:cNvPr id="5" name="Group 162"/>
          <p:cNvGrpSpPr/>
          <p:nvPr/>
        </p:nvGrpSpPr>
        <p:grpSpPr>
          <a:xfrm>
            <a:off x="4669654" y="949526"/>
            <a:ext cx="272719" cy="257838"/>
            <a:chOff x="1513962" y="5391154"/>
            <a:chExt cx="941492" cy="755190"/>
          </a:xfrm>
        </p:grpSpPr>
        <p:sp>
          <p:nvSpPr>
            <p:cNvPr id="164" name="Freeform 23"/>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close/>
                </a:path>
              </a:pathLst>
            </a:custGeom>
            <a:solidFill>
              <a:srgbClr val="C2C1C1"/>
            </a:solidFill>
            <a:ln w="9525">
              <a:noFill/>
              <a:round/>
              <a:headEnd/>
              <a:tailEnd/>
            </a:ln>
          </p:spPr>
          <p:txBody>
            <a:bodyPr/>
            <a:lstStyle/>
            <a:p>
              <a:endParaRPr lang="fr-FR" sz="1200"/>
            </a:p>
          </p:txBody>
        </p:sp>
        <p:sp>
          <p:nvSpPr>
            <p:cNvPr id="165" name="Freeform 24"/>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path>
              </a:pathLst>
            </a:custGeom>
            <a:noFill/>
            <a:ln w="3175">
              <a:solidFill>
                <a:srgbClr val="1F1A17"/>
              </a:solidFill>
              <a:round/>
              <a:headEnd/>
              <a:tailEnd/>
            </a:ln>
          </p:spPr>
          <p:txBody>
            <a:bodyPr/>
            <a:lstStyle/>
            <a:p>
              <a:endParaRPr lang="fr-FR" sz="1200"/>
            </a:p>
          </p:txBody>
        </p:sp>
        <p:sp>
          <p:nvSpPr>
            <p:cNvPr id="166" name="Freeform 25"/>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close/>
                </a:path>
              </a:pathLst>
            </a:custGeom>
            <a:solidFill>
              <a:srgbClr val="605D5C"/>
            </a:solidFill>
            <a:ln w="9525">
              <a:noFill/>
              <a:round/>
              <a:headEnd/>
              <a:tailEnd/>
            </a:ln>
          </p:spPr>
          <p:txBody>
            <a:bodyPr/>
            <a:lstStyle/>
            <a:p>
              <a:endParaRPr lang="fr-FR" sz="1200"/>
            </a:p>
          </p:txBody>
        </p:sp>
        <p:sp>
          <p:nvSpPr>
            <p:cNvPr id="167" name="Freeform 26"/>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path>
              </a:pathLst>
            </a:custGeom>
            <a:noFill/>
            <a:ln w="3175">
              <a:solidFill>
                <a:srgbClr val="1F1A17"/>
              </a:solidFill>
              <a:round/>
              <a:headEnd/>
              <a:tailEnd/>
            </a:ln>
          </p:spPr>
          <p:txBody>
            <a:bodyPr/>
            <a:lstStyle/>
            <a:p>
              <a:endParaRPr lang="fr-FR" sz="1200"/>
            </a:p>
          </p:txBody>
        </p:sp>
        <p:sp>
          <p:nvSpPr>
            <p:cNvPr id="168" name="Freeform 27"/>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close/>
                </a:path>
              </a:pathLst>
            </a:custGeom>
            <a:solidFill>
              <a:srgbClr val="605D5C"/>
            </a:solidFill>
            <a:ln w="9525">
              <a:noFill/>
              <a:round/>
              <a:headEnd/>
              <a:tailEnd/>
            </a:ln>
          </p:spPr>
          <p:txBody>
            <a:bodyPr/>
            <a:lstStyle/>
            <a:p>
              <a:endParaRPr lang="fr-FR" sz="1200"/>
            </a:p>
          </p:txBody>
        </p:sp>
        <p:sp>
          <p:nvSpPr>
            <p:cNvPr id="169" name="Freeform 28"/>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path>
              </a:pathLst>
            </a:custGeom>
            <a:noFill/>
            <a:ln w="3175">
              <a:solidFill>
                <a:srgbClr val="1F1A17"/>
              </a:solidFill>
              <a:round/>
              <a:headEnd/>
              <a:tailEnd/>
            </a:ln>
          </p:spPr>
          <p:txBody>
            <a:bodyPr/>
            <a:lstStyle/>
            <a:p>
              <a:endParaRPr lang="fr-FR" sz="1200"/>
            </a:p>
          </p:txBody>
        </p:sp>
        <p:sp>
          <p:nvSpPr>
            <p:cNvPr id="170" name="Freeform 29"/>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close/>
                </a:path>
              </a:pathLst>
            </a:custGeom>
            <a:solidFill>
              <a:srgbClr val="605D5C"/>
            </a:solidFill>
            <a:ln w="9525">
              <a:noFill/>
              <a:round/>
              <a:headEnd/>
              <a:tailEnd/>
            </a:ln>
          </p:spPr>
          <p:txBody>
            <a:bodyPr/>
            <a:lstStyle/>
            <a:p>
              <a:endParaRPr lang="fr-FR" sz="1200"/>
            </a:p>
          </p:txBody>
        </p:sp>
        <p:sp>
          <p:nvSpPr>
            <p:cNvPr id="171" name="Freeform 30"/>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path>
              </a:pathLst>
            </a:custGeom>
            <a:noFill/>
            <a:ln w="3175">
              <a:solidFill>
                <a:srgbClr val="1F1A17"/>
              </a:solidFill>
              <a:round/>
              <a:headEnd/>
              <a:tailEnd/>
            </a:ln>
          </p:spPr>
          <p:txBody>
            <a:bodyPr/>
            <a:lstStyle/>
            <a:p>
              <a:endParaRPr lang="fr-FR" sz="1200"/>
            </a:p>
          </p:txBody>
        </p:sp>
        <p:sp>
          <p:nvSpPr>
            <p:cNvPr id="172" name="Freeform 31"/>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close/>
                </a:path>
              </a:pathLst>
            </a:custGeom>
            <a:solidFill>
              <a:srgbClr val="605D5C"/>
            </a:solidFill>
            <a:ln w="9525">
              <a:noFill/>
              <a:round/>
              <a:headEnd/>
              <a:tailEnd/>
            </a:ln>
          </p:spPr>
          <p:txBody>
            <a:bodyPr/>
            <a:lstStyle/>
            <a:p>
              <a:endParaRPr lang="fr-FR" sz="1200"/>
            </a:p>
          </p:txBody>
        </p:sp>
        <p:sp>
          <p:nvSpPr>
            <p:cNvPr id="173" name="Freeform 32"/>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path>
              </a:pathLst>
            </a:custGeom>
            <a:noFill/>
            <a:ln w="3175">
              <a:solidFill>
                <a:srgbClr val="1F1A17"/>
              </a:solidFill>
              <a:round/>
              <a:headEnd/>
              <a:tailEnd/>
            </a:ln>
          </p:spPr>
          <p:txBody>
            <a:bodyPr/>
            <a:lstStyle/>
            <a:p>
              <a:endParaRPr lang="fr-FR" sz="1200"/>
            </a:p>
          </p:txBody>
        </p:sp>
        <p:sp>
          <p:nvSpPr>
            <p:cNvPr id="174" name="Rectangle 33"/>
            <p:cNvSpPr>
              <a:spLocks noChangeArrowheads="1"/>
            </p:cNvSpPr>
            <p:nvPr/>
          </p:nvSpPr>
          <p:spPr bwMode="auto">
            <a:xfrm>
              <a:off x="2266113" y="5544021"/>
              <a:ext cx="189341" cy="66010"/>
            </a:xfrm>
            <a:prstGeom prst="rect">
              <a:avLst/>
            </a:prstGeom>
            <a:solidFill>
              <a:srgbClr val="1F1A17"/>
            </a:solidFill>
            <a:ln w="9525">
              <a:noFill/>
              <a:miter lim="800000"/>
              <a:headEnd/>
              <a:tailEnd/>
            </a:ln>
          </p:spPr>
          <p:txBody>
            <a:bodyPr/>
            <a:lstStyle/>
            <a:p>
              <a:endParaRPr lang="fr-FR" sz="1200"/>
            </a:p>
          </p:txBody>
        </p:sp>
        <p:sp>
          <p:nvSpPr>
            <p:cNvPr id="175" name="Rectangle 34"/>
            <p:cNvSpPr>
              <a:spLocks noChangeArrowheads="1"/>
            </p:cNvSpPr>
            <p:nvPr/>
          </p:nvSpPr>
          <p:spPr bwMode="auto">
            <a:xfrm>
              <a:off x="2266113" y="5733366"/>
              <a:ext cx="189341" cy="66010"/>
            </a:xfrm>
            <a:prstGeom prst="rect">
              <a:avLst/>
            </a:prstGeom>
            <a:solidFill>
              <a:srgbClr val="1F1A17"/>
            </a:solidFill>
            <a:ln w="9525">
              <a:noFill/>
              <a:miter lim="800000"/>
              <a:headEnd/>
              <a:tailEnd/>
            </a:ln>
          </p:spPr>
          <p:txBody>
            <a:bodyPr/>
            <a:lstStyle/>
            <a:p>
              <a:endParaRPr lang="fr-FR" sz="1200"/>
            </a:p>
          </p:txBody>
        </p:sp>
        <p:sp>
          <p:nvSpPr>
            <p:cNvPr id="176" name="Rectangle 35"/>
            <p:cNvSpPr>
              <a:spLocks noChangeArrowheads="1"/>
            </p:cNvSpPr>
            <p:nvPr/>
          </p:nvSpPr>
          <p:spPr bwMode="auto">
            <a:xfrm>
              <a:off x="1614713" y="5511015"/>
              <a:ext cx="158" cy="635329"/>
            </a:xfrm>
            <a:prstGeom prst="rect">
              <a:avLst/>
            </a:prstGeom>
            <a:noFill/>
            <a:ln w="9525">
              <a:noFill/>
              <a:miter lim="800000"/>
              <a:headEnd/>
              <a:tailEnd/>
            </a:ln>
          </p:spPr>
          <p:txBody>
            <a:bodyPr wrap="none" lIns="0" tIns="0" rIns="0" bIns="0">
              <a:spAutoFit/>
            </a:bodyPr>
            <a:lstStyle/>
            <a:p>
              <a:endParaRPr lang="fr-CA" sz="2000" b="1" dirty="0"/>
            </a:p>
          </p:txBody>
        </p:sp>
      </p:grpSp>
      <p:sp>
        <p:nvSpPr>
          <p:cNvPr id="208" name="Rounded Rectangle 207"/>
          <p:cNvSpPr/>
          <p:nvPr/>
        </p:nvSpPr>
        <p:spPr>
          <a:xfrm>
            <a:off x="115394" y="2343705"/>
            <a:ext cx="1890944" cy="1269507"/>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fr-CA"/>
          </a:p>
        </p:txBody>
      </p:sp>
      <p:sp>
        <p:nvSpPr>
          <p:cNvPr id="209" name="Rectangle 208"/>
          <p:cNvSpPr/>
          <p:nvPr/>
        </p:nvSpPr>
        <p:spPr>
          <a:xfrm>
            <a:off x="257438" y="2456820"/>
            <a:ext cx="1674362" cy="101434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cxnSp>
        <p:nvCxnSpPr>
          <p:cNvPr id="210" name="Straight Connector 209"/>
          <p:cNvCxnSpPr/>
          <p:nvPr/>
        </p:nvCxnSpPr>
        <p:spPr>
          <a:xfrm rot="5400000">
            <a:off x="691475" y="2839506"/>
            <a:ext cx="76537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1" name="Straight Connector 210"/>
          <p:cNvCxnSpPr/>
          <p:nvPr/>
        </p:nvCxnSpPr>
        <p:spPr>
          <a:xfrm>
            <a:off x="257439" y="2942736"/>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2" name="Straight Connector 211"/>
          <p:cNvCxnSpPr/>
          <p:nvPr/>
        </p:nvCxnSpPr>
        <p:spPr>
          <a:xfrm>
            <a:off x="1753255" y="2942736"/>
            <a:ext cx="178546"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6" name="Group 212"/>
          <p:cNvGrpSpPr/>
          <p:nvPr/>
        </p:nvGrpSpPr>
        <p:grpSpPr>
          <a:xfrm>
            <a:off x="593697" y="2459622"/>
            <a:ext cx="178546" cy="485915"/>
            <a:chOff x="1855437" y="2281561"/>
            <a:chExt cx="399495" cy="1038688"/>
          </a:xfrm>
        </p:grpSpPr>
        <p:cxnSp>
          <p:nvCxnSpPr>
            <p:cNvPr id="214" name="Straight Connector 213"/>
            <p:cNvCxnSpPr/>
            <p:nvPr/>
          </p:nvCxnSpPr>
          <p:spPr>
            <a:xfrm>
              <a:off x="185543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5" name="Straight Connector 214"/>
            <p:cNvCxnSpPr/>
            <p:nvPr/>
          </p:nvCxnSpPr>
          <p:spPr>
            <a:xfrm rot="5400000">
              <a:off x="1553592"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216" name="Straight Connector 215"/>
          <p:cNvCxnSpPr/>
          <p:nvPr/>
        </p:nvCxnSpPr>
        <p:spPr>
          <a:xfrm>
            <a:off x="1005347" y="2942736"/>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7" name="Group 216"/>
          <p:cNvGrpSpPr/>
          <p:nvPr/>
        </p:nvGrpSpPr>
        <p:grpSpPr>
          <a:xfrm>
            <a:off x="1384761" y="2456820"/>
            <a:ext cx="178546" cy="485915"/>
            <a:chOff x="3471177" y="2281561"/>
            <a:chExt cx="399495" cy="1038688"/>
          </a:xfrm>
        </p:grpSpPr>
        <p:cxnSp>
          <p:nvCxnSpPr>
            <p:cNvPr id="218" name="Straight Connector 217"/>
            <p:cNvCxnSpPr/>
            <p:nvPr/>
          </p:nvCxnSpPr>
          <p:spPr>
            <a:xfrm>
              <a:off x="347117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19" name="Straight Connector 218"/>
            <p:cNvCxnSpPr/>
            <p:nvPr/>
          </p:nvCxnSpPr>
          <p:spPr>
            <a:xfrm rot="5400000">
              <a:off x="3142695"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220" name="Oval 219"/>
          <p:cNvSpPr/>
          <p:nvPr/>
        </p:nvSpPr>
        <p:spPr>
          <a:xfrm>
            <a:off x="1490621" y="2459259"/>
            <a:ext cx="221713" cy="221713"/>
          </a:xfrm>
          <a:prstGeom prst="ellipse">
            <a:avLst/>
          </a:prstGeom>
          <a:solidFill>
            <a:srgbClr val="00B0F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221" name="Oval 220"/>
          <p:cNvSpPr/>
          <p:nvPr/>
        </p:nvSpPr>
        <p:spPr>
          <a:xfrm>
            <a:off x="1059165" y="2467175"/>
            <a:ext cx="221713" cy="221713"/>
          </a:xfrm>
          <a:prstGeom prst="ellipse">
            <a:avLst/>
          </a:prstGeom>
          <a:solidFill>
            <a:srgbClr val="92D05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222" name="Oval 221"/>
          <p:cNvSpPr/>
          <p:nvPr/>
        </p:nvSpPr>
        <p:spPr>
          <a:xfrm>
            <a:off x="275421" y="2471134"/>
            <a:ext cx="221713" cy="221713"/>
          </a:xfrm>
          <a:prstGeom prst="ellipse">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grpSp>
        <p:nvGrpSpPr>
          <p:cNvPr id="8" name="Group 222"/>
          <p:cNvGrpSpPr/>
          <p:nvPr/>
        </p:nvGrpSpPr>
        <p:grpSpPr>
          <a:xfrm rot="16200000">
            <a:off x="292948" y="2716183"/>
            <a:ext cx="272719" cy="257838"/>
            <a:chOff x="1513962" y="5391154"/>
            <a:chExt cx="941492" cy="755190"/>
          </a:xfrm>
        </p:grpSpPr>
        <p:sp>
          <p:nvSpPr>
            <p:cNvPr id="224" name="Freeform 23"/>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close/>
                </a:path>
              </a:pathLst>
            </a:custGeom>
            <a:solidFill>
              <a:srgbClr val="C2C1C1"/>
            </a:solidFill>
            <a:ln w="9525">
              <a:noFill/>
              <a:round/>
              <a:headEnd/>
              <a:tailEnd/>
            </a:ln>
          </p:spPr>
          <p:txBody>
            <a:bodyPr/>
            <a:lstStyle/>
            <a:p>
              <a:endParaRPr lang="fr-FR" sz="1200"/>
            </a:p>
          </p:txBody>
        </p:sp>
        <p:sp>
          <p:nvSpPr>
            <p:cNvPr id="225" name="Freeform 24"/>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path>
              </a:pathLst>
            </a:custGeom>
            <a:noFill/>
            <a:ln w="3175">
              <a:solidFill>
                <a:srgbClr val="1F1A17"/>
              </a:solidFill>
              <a:round/>
              <a:headEnd/>
              <a:tailEnd/>
            </a:ln>
          </p:spPr>
          <p:txBody>
            <a:bodyPr/>
            <a:lstStyle/>
            <a:p>
              <a:endParaRPr lang="fr-FR" sz="1200"/>
            </a:p>
          </p:txBody>
        </p:sp>
        <p:sp>
          <p:nvSpPr>
            <p:cNvPr id="226" name="Freeform 25"/>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close/>
                </a:path>
              </a:pathLst>
            </a:custGeom>
            <a:solidFill>
              <a:srgbClr val="605D5C"/>
            </a:solidFill>
            <a:ln w="9525">
              <a:noFill/>
              <a:round/>
              <a:headEnd/>
              <a:tailEnd/>
            </a:ln>
          </p:spPr>
          <p:txBody>
            <a:bodyPr/>
            <a:lstStyle/>
            <a:p>
              <a:endParaRPr lang="fr-FR" sz="1200"/>
            </a:p>
          </p:txBody>
        </p:sp>
        <p:sp>
          <p:nvSpPr>
            <p:cNvPr id="227" name="Freeform 26"/>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path>
              </a:pathLst>
            </a:custGeom>
            <a:noFill/>
            <a:ln w="3175">
              <a:solidFill>
                <a:srgbClr val="1F1A17"/>
              </a:solidFill>
              <a:round/>
              <a:headEnd/>
              <a:tailEnd/>
            </a:ln>
          </p:spPr>
          <p:txBody>
            <a:bodyPr/>
            <a:lstStyle/>
            <a:p>
              <a:endParaRPr lang="fr-FR" sz="1200"/>
            </a:p>
          </p:txBody>
        </p:sp>
        <p:sp>
          <p:nvSpPr>
            <p:cNvPr id="228" name="Freeform 27"/>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close/>
                </a:path>
              </a:pathLst>
            </a:custGeom>
            <a:solidFill>
              <a:srgbClr val="605D5C"/>
            </a:solidFill>
            <a:ln w="9525">
              <a:noFill/>
              <a:round/>
              <a:headEnd/>
              <a:tailEnd/>
            </a:ln>
          </p:spPr>
          <p:txBody>
            <a:bodyPr/>
            <a:lstStyle/>
            <a:p>
              <a:endParaRPr lang="fr-FR" sz="1200"/>
            </a:p>
          </p:txBody>
        </p:sp>
        <p:sp>
          <p:nvSpPr>
            <p:cNvPr id="229" name="Freeform 28"/>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path>
              </a:pathLst>
            </a:custGeom>
            <a:noFill/>
            <a:ln w="3175">
              <a:solidFill>
                <a:srgbClr val="1F1A17"/>
              </a:solidFill>
              <a:round/>
              <a:headEnd/>
              <a:tailEnd/>
            </a:ln>
          </p:spPr>
          <p:txBody>
            <a:bodyPr/>
            <a:lstStyle/>
            <a:p>
              <a:endParaRPr lang="fr-FR" sz="1200"/>
            </a:p>
          </p:txBody>
        </p:sp>
        <p:sp>
          <p:nvSpPr>
            <p:cNvPr id="230" name="Freeform 29"/>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close/>
                </a:path>
              </a:pathLst>
            </a:custGeom>
            <a:solidFill>
              <a:srgbClr val="605D5C"/>
            </a:solidFill>
            <a:ln w="9525">
              <a:noFill/>
              <a:round/>
              <a:headEnd/>
              <a:tailEnd/>
            </a:ln>
          </p:spPr>
          <p:txBody>
            <a:bodyPr/>
            <a:lstStyle/>
            <a:p>
              <a:endParaRPr lang="fr-FR" sz="1200"/>
            </a:p>
          </p:txBody>
        </p:sp>
        <p:sp>
          <p:nvSpPr>
            <p:cNvPr id="231" name="Freeform 30"/>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path>
              </a:pathLst>
            </a:custGeom>
            <a:noFill/>
            <a:ln w="3175">
              <a:solidFill>
                <a:srgbClr val="1F1A17"/>
              </a:solidFill>
              <a:round/>
              <a:headEnd/>
              <a:tailEnd/>
            </a:ln>
          </p:spPr>
          <p:txBody>
            <a:bodyPr/>
            <a:lstStyle/>
            <a:p>
              <a:endParaRPr lang="fr-FR" sz="1200"/>
            </a:p>
          </p:txBody>
        </p:sp>
        <p:sp>
          <p:nvSpPr>
            <p:cNvPr id="232" name="Freeform 31"/>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close/>
                </a:path>
              </a:pathLst>
            </a:custGeom>
            <a:solidFill>
              <a:srgbClr val="605D5C"/>
            </a:solidFill>
            <a:ln w="9525">
              <a:noFill/>
              <a:round/>
              <a:headEnd/>
              <a:tailEnd/>
            </a:ln>
          </p:spPr>
          <p:txBody>
            <a:bodyPr/>
            <a:lstStyle/>
            <a:p>
              <a:endParaRPr lang="fr-FR" sz="1200"/>
            </a:p>
          </p:txBody>
        </p:sp>
        <p:sp>
          <p:nvSpPr>
            <p:cNvPr id="233" name="Freeform 32"/>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path>
              </a:pathLst>
            </a:custGeom>
            <a:noFill/>
            <a:ln w="3175">
              <a:solidFill>
                <a:srgbClr val="1F1A17"/>
              </a:solidFill>
              <a:round/>
              <a:headEnd/>
              <a:tailEnd/>
            </a:ln>
          </p:spPr>
          <p:txBody>
            <a:bodyPr/>
            <a:lstStyle/>
            <a:p>
              <a:endParaRPr lang="fr-FR" sz="1200"/>
            </a:p>
          </p:txBody>
        </p:sp>
        <p:sp>
          <p:nvSpPr>
            <p:cNvPr id="234" name="Rectangle 33"/>
            <p:cNvSpPr>
              <a:spLocks noChangeArrowheads="1"/>
            </p:cNvSpPr>
            <p:nvPr/>
          </p:nvSpPr>
          <p:spPr bwMode="auto">
            <a:xfrm>
              <a:off x="2266113" y="5544021"/>
              <a:ext cx="189341" cy="66010"/>
            </a:xfrm>
            <a:prstGeom prst="rect">
              <a:avLst/>
            </a:prstGeom>
            <a:solidFill>
              <a:srgbClr val="1F1A17"/>
            </a:solidFill>
            <a:ln w="9525">
              <a:noFill/>
              <a:miter lim="800000"/>
              <a:headEnd/>
              <a:tailEnd/>
            </a:ln>
          </p:spPr>
          <p:txBody>
            <a:bodyPr/>
            <a:lstStyle/>
            <a:p>
              <a:endParaRPr lang="fr-FR" sz="1200"/>
            </a:p>
          </p:txBody>
        </p:sp>
        <p:sp>
          <p:nvSpPr>
            <p:cNvPr id="235" name="Rectangle 34"/>
            <p:cNvSpPr>
              <a:spLocks noChangeArrowheads="1"/>
            </p:cNvSpPr>
            <p:nvPr/>
          </p:nvSpPr>
          <p:spPr bwMode="auto">
            <a:xfrm>
              <a:off x="2266113" y="5733366"/>
              <a:ext cx="189341" cy="66010"/>
            </a:xfrm>
            <a:prstGeom prst="rect">
              <a:avLst/>
            </a:prstGeom>
            <a:solidFill>
              <a:srgbClr val="1F1A17"/>
            </a:solidFill>
            <a:ln w="9525">
              <a:noFill/>
              <a:miter lim="800000"/>
              <a:headEnd/>
              <a:tailEnd/>
            </a:ln>
          </p:spPr>
          <p:txBody>
            <a:bodyPr/>
            <a:lstStyle/>
            <a:p>
              <a:endParaRPr lang="fr-FR" sz="1200"/>
            </a:p>
          </p:txBody>
        </p:sp>
        <p:sp>
          <p:nvSpPr>
            <p:cNvPr id="236" name="Rectangle 35"/>
            <p:cNvSpPr>
              <a:spLocks noChangeArrowheads="1"/>
            </p:cNvSpPr>
            <p:nvPr/>
          </p:nvSpPr>
          <p:spPr bwMode="auto">
            <a:xfrm>
              <a:off x="1614713" y="5511015"/>
              <a:ext cx="158" cy="635329"/>
            </a:xfrm>
            <a:prstGeom prst="rect">
              <a:avLst/>
            </a:prstGeom>
            <a:noFill/>
            <a:ln w="9525">
              <a:noFill/>
              <a:miter lim="800000"/>
              <a:headEnd/>
              <a:tailEnd/>
            </a:ln>
          </p:spPr>
          <p:txBody>
            <a:bodyPr wrap="none" lIns="0" tIns="0" rIns="0" bIns="0">
              <a:spAutoFit/>
            </a:bodyPr>
            <a:lstStyle/>
            <a:p>
              <a:endParaRPr lang="fr-CA" sz="2000" b="1" dirty="0"/>
            </a:p>
          </p:txBody>
        </p:sp>
      </p:grpSp>
      <p:sp>
        <p:nvSpPr>
          <p:cNvPr id="238" name="Rounded Rectangle 237"/>
          <p:cNvSpPr/>
          <p:nvPr/>
        </p:nvSpPr>
        <p:spPr>
          <a:xfrm>
            <a:off x="2139500" y="2343705"/>
            <a:ext cx="1890944" cy="1269507"/>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fr-CA"/>
          </a:p>
        </p:txBody>
      </p:sp>
      <p:sp>
        <p:nvSpPr>
          <p:cNvPr id="239" name="Rectangle 238"/>
          <p:cNvSpPr/>
          <p:nvPr/>
        </p:nvSpPr>
        <p:spPr>
          <a:xfrm>
            <a:off x="2281544" y="2456820"/>
            <a:ext cx="1674362" cy="101434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cxnSp>
        <p:nvCxnSpPr>
          <p:cNvPr id="240" name="Straight Connector 239"/>
          <p:cNvCxnSpPr/>
          <p:nvPr/>
        </p:nvCxnSpPr>
        <p:spPr>
          <a:xfrm rot="5400000">
            <a:off x="2715581" y="2839506"/>
            <a:ext cx="76537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1" name="Straight Connector 240"/>
          <p:cNvCxnSpPr/>
          <p:nvPr/>
        </p:nvCxnSpPr>
        <p:spPr>
          <a:xfrm>
            <a:off x="2281545" y="2942736"/>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2" name="Straight Connector 241"/>
          <p:cNvCxnSpPr/>
          <p:nvPr/>
        </p:nvCxnSpPr>
        <p:spPr>
          <a:xfrm>
            <a:off x="3777361" y="2942736"/>
            <a:ext cx="178546"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9" name="Group 242"/>
          <p:cNvGrpSpPr/>
          <p:nvPr/>
        </p:nvGrpSpPr>
        <p:grpSpPr>
          <a:xfrm>
            <a:off x="2617803" y="2459622"/>
            <a:ext cx="178546" cy="485915"/>
            <a:chOff x="1855437" y="2281561"/>
            <a:chExt cx="399495" cy="1038688"/>
          </a:xfrm>
        </p:grpSpPr>
        <p:cxnSp>
          <p:nvCxnSpPr>
            <p:cNvPr id="244" name="Straight Connector 243"/>
            <p:cNvCxnSpPr/>
            <p:nvPr/>
          </p:nvCxnSpPr>
          <p:spPr>
            <a:xfrm>
              <a:off x="185543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5" name="Straight Connector 244"/>
            <p:cNvCxnSpPr/>
            <p:nvPr/>
          </p:nvCxnSpPr>
          <p:spPr>
            <a:xfrm rot="5400000">
              <a:off x="1553592"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246" name="Straight Connector 245"/>
          <p:cNvCxnSpPr/>
          <p:nvPr/>
        </p:nvCxnSpPr>
        <p:spPr>
          <a:xfrm>
            <a:off x="3029453" y="2942736"/>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0" name="Group 246"/>
          <p:cNvGrpSpPr/>
          <p:nvPr/>
        </p:nvGrpSpPr>
        <p:grpSpPr>
          <a:xfrm>
            <a:off x="3408867" y="2456820"/>
            <a:ext cx="178546" cy="485915"/>
            <a:chOff x="3471177" y="2281561"/>
            <a:chExt cx="399495" cy="1038688"/>
          </a:xfrm>
        </p:grpSpPr>
        <p:cxnSp>
          <p:nvCxnSpPr>
            <p:cNvPr id="248" name="Straight Connector 247"/>
            <p:cNvCxnSpPr/>
            <p:nvPr/>
          </p:nvCxnSpPr>
          <p:spPr>
            <a:xfrm>
              <a:off x="347117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49" name="Straight Connector 248"/>
            <p:cNvCxnSpPr/>
            <p:nvPr/>
          </p:nvCxnSpPr>
          <p:spPr>
            <a:xfrm rot="5400000">
              <a:off x="3142695"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250" name="Oval 249"/>
          <p:cNvSpPr/>
          <p:nvPr/>
        </p:nvSpPr>
        <p:spPr>
          <a:xfrm>
            <a:off x="3514727" y="2459259"/>
            <a:ext cx="221713" cy="221713"/>
          </a:xfrm>
          <a:prstGeom prst="ellipse">
            <a:avLst/>
          </a:prstGeom>
          <a:solidFill>
            <a:srgbClr val="00B0F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251" name="Oval 250"/>
          <p:cNvSpPr/>
          <p:nvPr/>
        </p:nvSpPr>
        <p:spPr>
          <a:xfrm>
            <a:off x="3083271" y="2467175"/>
            <a:ext cx="221713" cy="221713"/>
          </a:xfrm>
          <a:prstGeom prst="ellipse">
            <a:avLst/>
          </a:prstGeom>
          <a:solidFill>
            <a:srgbClr val="92D05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252" name="Oval 251"/>
          <p:cNvSpPr/>
          <p:nvPr/>
        </p:nvSpPr>
        <p:spPr>
          <a:xfrm>
            <a:off x="2299527" y="2471134"/>
            <a:ext cx="221713" cy="221713"/>
          </a:xfrm>
          <a:prstGeom prst="ellipse">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grpSp>
        <p:nvGrpSpPr>
          <p:cNvPr id="11" name="Group 252"/>
          <p:cNvGrpSpPr/>
          <p:nvPr/>
        </p:nvGrpSpPr>
        <p:grpSpPr>
          <a:xfrm rot="16200000">
            <a:off x="2760938" y="2698428"/>
            <a:ext cx="272719" cy="257838"/>
            <a:chOff x="1513962" y="5391154"/>
            <a:chExt cx="941492" cy="755190"/>
          </a:xfrm>
        </p:grpSpPr>
        <p:sp>
          <p:nvSpPr>
            <p:cNvPr id="254" name="Freeform 23"/>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close/>
                </a:path>
              </a:pathLst>
            </a:custGeom>
            <a:solidFill>
              <a:srgbClr val="C2C1C1"/>
            </a:solidFill>
            <a:ln w="9525">
              <a:noFill/>
              <a:round/>
              <a:headEnd/>
              <a:tailEnd/>
            </a:ln>
          </p:spPr>
          <p:txBody>
            <a:bodyPr/>
            <a:lstStyle/>
            <a:p>
              <a:endParaRPr lang="fr-FR" sz="1200"/>
            </a:p>
          </p:txBody>
        </p:sp>
        <p:sp>
          <p:nvSpPr>
            <p:cNvPr id="255" name="Freeform 24"/>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path>
              </a:pathLst>
            </a:custGeom>
            <a:noFill/>
            <a:ln w="3175">
              <a:solidFill>
                <a:srgbClr val="1F1A17"/>
              </a:solidFill>
              <a:round/>
              <a:headEnd/>
              <a:tailEnd/>
            </a:ln>
          </p:spPr>
          <p:txBody>
            <a:bodyPr/>
            <a:lstStyle/>
            <a:p>
              <a:endParaRPr lang="fr-FR" sz="1200"/>
            </a:p>
          </p:txBody>
        </p:sp>
        <p:sp>
          <p:nvSpPr>
            <p:cNvPr id="256" name="Freeform 25"/>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close/>
                </a:path>
              </a:pathLst>
            </a:custGeom>
            <a:solidFill>
              <a:srgbClr val="605D5C"/>
            </a:solidFill>
            <a:ln w="9525">
              <a:noFill/>
              <a:round/>
              <a:headEnd/>
              <a:tailEnd/>
            </a:ln>
          </p:spPr>
          <p:txBody>
            <a:bodyPr/>
            <a:lstStyle/>
            <a:p>
              <a:endParaRPr lang="fr-FR" sz="1200"/>
            </a:p>
          </p:txBody>
        </p:sp>
        <p:sp>
          <p:nvSpPr>
            <p:cNvPr id="257" name="Freeform 26"/>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path>
              </a:pathLst>
            </a:custGeom>
            <a:noFill/>
            <a:ln w="3175">
              <a:solidFill>
                <a:srgbClr val="1F1A17"/>
              </a:solidFill>
              <a:round/>
              <a:headEnd/>
              <a:tailEnd/>
            </a:ln>
          </p:spPr>
          <p:txBody>
            <a:bodyPr/>
            <a:lstStyle/>
            <a:p>
              <a:endParaRPr lang="fr-FR" sz="1200"/>
            </a:p>
          </p:txBody>
        </p:sp>
        <p:sp>
          <p:nvSpPr>
            <p:cNvPr id="258" name="Freeform 27"/>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close/>
                </a:path>
              </a:pathLst>
            </a:custGeom>
            <a:solidFill>
              <a:srgbClr val="605D5C"/>
            </a:solidFill>
            <a:ln w="9525">
              <a:noFill/>
              <a:round/>
              <a:headEnd/>
              <a:tailEnd/>
            </a:ln>
          </p:spPr>
          <p:txBody>
            <a:bodyPr/>
            <a:lstStyle/>
            <a:p>
              <a:endParaRPr lang="fr-FR" sz="1200"/>
            </a:p>
          </p:txBody>
        </p:sp>
        <p:sp>
          <p:nvSpPr>
            <p:cNvPr id="259" name="Freeform 28"/>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path>
              </a:pathLst>
            </a:custGeom>
            <a:noFill/>
            <a:ln w="3175">
              <a:solidFill>
                <a:srgbClr val="1F1A17"/>
              </a:solidFill>
              <a:round/>
              <a:headEnd/>
              <a:tailEnd/>
            </a:ln>
          </p:spPr>
          <p:txBody>
            <a:bodyPr/>
            <a:lstStyle/>
            <a:p>
              <a:endParaRPr lang="fr-FR" sz="1200"/>
            </a:p>
          </p:txBody>
        </p:sp>
        <p:sp>
          <p:nvSpPr>
            <p:cNvPr id="260" name="Freeform 29"/>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close/>
                </a:path>
              </a:pathLst>
            </a:custGeom>
            <a:solidFill>
              <a:srgbClr val="605D5C"/>
            </a:solidFill>
            <a:ln w="9525">
              <a:noFill/>
              <a:round/>
              <a:headEnd/>
              <a:tailEnd/>
            </a:ln>
          </p:spPr>
          <p:txBody>
            <a:bodyPr/>
            <a:lstStyle/>
            <a:p>
              <a:endParaRPr lang="fr-FR" sz="1200"/>
            </a:p>
          </p:txBody>
        </p:sp>
        <p:sp>
          <p:nvSpPr>
            <p:cNvPr id="261" name="Freeform 30"/>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path>
              </a:pathLst>
            </a:custGeom>
            <a:noFill/>
            <a:ln w="3175">
              <a:solidFill>
                <a:srgbClr val="1F1A17"/>
              </a:solidFill>
              <a:round/>
              <a:headEnd/>
              <a:tailEnd/>
            </a:ln>
          </p:spPr>
          <p:txBody>
            <a:bodyPr/>
            <a:lstStyle/>
            <a:p>
              <a:endParaRPr lang="fr-FR" sz="1200"/>
            </a:p>
          </p:txBody>
        </p:sp>
        <p:sp>
          <p:nvSpPr>
            <p:cNvPr id="262" name="Freeform 31"/>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close/>
                </a:path>
              </a:pathLst>
            </a:custGeom>
            <a:solidFill>
              <a:srgbClr val="605D5C"/>
            </a:solidFill>
            <a:ln w="9525">
              <a:noFill/>
              <a:round/>
              <a:headEnd/>
              <a:tailEnd/>
            </a:ln>
          </p:spPr>
          <p:txBody>
            <a:bodyPr/>
            <a:lstStyle/>
            <a:p>
              <a:endParaRPr lang="fr-FR" sz="1200"/>
            </a:p>
          </p:txBody>
        </p:sp>
        <p:sp>
          <p:nvSpPr>
            <p:cNvPr id="263" name="Freeform 32"/>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path>
              </a:pathLst>
            </a:custGeom>
            <a:noFill/>
            <a:ln w="3175">
              <a:solidFill>
                <a:srgbClr val="1F1A17"/>
              </a:solidFill>
              <a:round/>
              <a:headEnd/>
              <a:tailEnd/>
            </a:ln>
          </p:spPr>
          <p:txBody>
            <a:bodyPr/>
            <a:lstStyle/>
            <a:p>
              <a:endParaRPr lang="fr-FR" sz="1200"/>
            </a:p>
          </p:txBody>
        </p:sp>
        <p:sp>
          <p:nvSpPr>
            <p:cNvPr id="264" name="Rectangle 33"/>
            <p:cNvSpPr>
              <a:spLocks noChangeArrowheads="1"/>
            </p:cNvSpPr>
            <p:nvPr/>
          </p:nvSpPr>
          <p:spPr bwMode="auto">
            <a:xfrm>
              <a:off x="2266113" y="5544021"/>
              <a:ext cx="189341" cy="66010"/>
            </a:xfrm>
            <a:prstGeom prst="rect">
              <a:avLst/>
            </a:prstGeom>
            <a:solidFill>
              <a:srgbClr val="1F1A17"/>
            </a:solidFill>
            <a:ln w="9525">
              <a:noFill/>
              <a:miter lim="800000"/>
              <a:headEnd/>
              <a:tailEnd/>
            </a:ln>
          </p:spPr>
          <p:txBody>
            <a:bodyPr/>
            <a:lstStyle/>
            <a:p>
              <a:endParaRPr lang="fr-FR" sz="1200"/>
            </a:p>
          </p:txBody>
        </p:sp>
        <p:sp>
          <p:nvSpPr>
            <p:cNvPr id="265" name="Rectangle 34"/>
            <p:cNvSpPr>
              <a:spLocks noChangeArrowheads="1"/>
            </p:cNvSpPr>
            <p:nvPr/>
          </p:nvSpPr>
          <p:spPr bwMode="auto">
            <a:xfrm>
              <a:off x="2266113" y="5733366"/>
              <a:ext cx="189341" cy="66010"/>
            </a:xfrm>
            <a:prstGeom prst="rect">
              <a:avLst/>
            </a:prstGeom>
            <a:solidFill>
              <a:srgbClr val="1F1A17"/>
            </a:solidFill>
            <a:ln w="9525">
              <a:noFill/>
              <a:miter lim="800000"/>
              <a:headEnd/>
              <a:tailEnd/>
            </a:ln>
          </p:spPr>
          <p:txBody>
            <a:bodyPr/>
            <a:lstStyle/>
            <a:p>
              <a:endParaRPr lang="fr-FR" sz="1200"/>
            </a:p>
          </p:txBody>
        </p:sp>
        <p:sp>
          <p:nvSpPr>
            <p:cNvPr id="266" name="Rectangle 35"/>
            <p:cNvSpPr>
              <a:spLocks noChangeArrowheads="1"/>
            </p:cNvSpPr>
            <p:nvPr/>
          </p:nvSpPr>
          <p:spPr bwMode="auto">
            <a:xfrm>
              <a:off x="1614713" y="5511015"/>
              <a:ext cx="158" cy="635329"/>
            </a:xfrm>
            <a:prstGeom prst="rect">
              <a:avLst/>
            </a:prstGeom>
            <a:noFill/>
            <a:ln w="9525">
              <a:noFill/>
              <a:miter lim="800000"/>
              <a:headEnd/>
              <a:tailEnd/>
            </a:ln>
          </p:spPr>
          <p:txBody>
            <a:bodyPr wrap="none" lIns="0" tIns="0" rIns="0" bIns="0">
              <a:spAutoFit/>
            </a:bodyPr>
            <a:lstStyle/>
            <a:p>
              <a:endParaRPr lang="fr-CA" sz="2000" b="1" dirty="0"/>
            </a:p>
          </p:txBody>
        </p:sp>
      </p:grpSp>
      <p:sp>
        <p:nvSpPr>
          <p:cNvPr id="267" name="Rounded Rectangle 266"/>
          <p:cNvSpPr/>
          <p:nvPr/>
        </p:nvSpPr>
        <p:spPr>
          <a:xfrm>
            <a:off x="4145841" y="2343705"/>
            <a:ext cx="1890944" cy="1269507"/>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fr-CA"/>
          </a:p>
        </p:txBody>
      </p:sp>
      <p:sp>
        <p:nvSpPr>
          <p:cNvPr id="268" name="Rectangle 267"/>
          <p:cNvSpPr/>
          <p:nvPr/>
        </p:nvSpPr>
        <p:spPr>
          <a:xfrm>
            <a:off x="4287885" y="2456820"/>
            <a:ext cx="1674362" cy="101434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cxnSp>
        <p:nvCxnSpPr>
          <p:cNvPr id="269" name="Straight Connector 268"/>
          <p:cNvCxnSpPr/>
          <p:nvPr/>
        </p:nvCxnSpPr>
        <p:spPr>
          <a:xfrm rot="5400000">
            <a:off x="4721922" y="2839506"/>
            <a:ext cx="76537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0" name="Straight Connector 269"/>
          <p:cNvCxnSpPr/>
          <p:nvPr/>
        </p:nvCxnSpPr>
        <p:spPr>
          <a:xfrm>
            <a:off x="4287886" y="2942736"/>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1" name="Straight Connector 270"/>
          <p:cNvCxnSpPr/>
          <p:nvPr/>
        </p:nvCxnSpPr>
        <p:spPr>
          <a:xfrm>
            <a:off x="5783702" y="2942736"/>
            <a:ext cx="178546"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2" name="Group 271"/>
          <p:cNvGrpSpPr/>
          <p:nvPr/>
        </p:nvGrpSpPr>
        <p:grpSpPr>
          <a:xfrm>
            <a:off x="4624144" y="2459622"/>
            <a:ext cx="178546" cy="485915"/>
            <a:chOff x="1855437" y="2281561"/>
            <a:chExt cx="399495" cy="1038688"/>
          </a:xfrm>
        </p:grpSpPr>
        <p:cxnSp>
          <p:nvCxnSpPr>
            <p:cNvPr id="273" name="Straight Connector 272"/>
            <p:cNvCxnSpPr/>
            <p:nvPr/>
          </p:nvCxnSpPr>
          <p:spPr>
            <a:xfrm>
              <a:off x="185543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4" name="Straight Connector 273"/>
            <p:cNvCxnSpPr/>
            <p:nvPr/>
          </p:nvCxnSpPr>
          <p:spPr>
            <a:xfrm rot="5400000">
              <a:off x="1553592"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275" name="Straight Connector 274"/>
          <p:cNvCxnSpPr/>
          <p:nvPr/>
        </p:nvCxnSpPr>
        <p:spPr>
          <a:xfrm>
            <a:off x="5035794" y="2942736"/>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3" name="Group 275"/>
          <p:cNvGrpSpPr/>
          <p:nvPr/>
        </p:nvGrpSpPr>
        <p:grpSpPr>
          <a:xfrm>
            <a:off x="5415208" y="2456820"/>
            <a:ext cx="178546" cy="485915"/>
            <a:chOff x="3471177" y="2281561"/>
            <a:chExt cx="399495" cy="1038688"/>
          </a:xfrm>
        </p:grpSpPr>
        <p:cxnSp>
          <p:nvCxnSpPr>
            <p:cNvPr id="277" name="Straight Connector 276"/>
            <p:cNvCxnSpPr/>
            <p:nvPr/>
          </p:nvCxnSpPr>
          <p:spPr>
            <a:xfrm>
              <a:off x="347117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78" name="Straight Connector 277"/>
            <p:cNvCxnSpPr/>
            <p:nvPr/>
          </p:nvCxnSpPr>
          <p:spPr>
            <a:xfrm rot="5400000">
              <a:off x="3142695"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279" name="Oval 278"/>
          <p:cNvSpPr/>
          <p:nvPr/>
        </p:nvSpPr>
        <p:spPr>
          <a:xfrm>
            <a:off x="5521068" y="2459259"/>
            <a:ext cx="221713" cy="221713"/>
          </a:xfrm>
          <a:prstGeom prst="ellipse">
            <a:avLst/>
          </a:prstGeom>
          <a:solidFill>
            <a:srgbClr val="00B0F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280" name="Oval 279"/>
          <p:cNvSpPr/>
          <p:nvPr/>
        </p:nvSpPr>
        <p:spPr>
          <a:xfrm>
            <a:off x="5089612" y="2467175"/>
            <a:ext cx="221713" cy="221713"/>
          </a:xfrm>
          <a:prstGeom prst="ellipse">
            <a:avLst/>
          </a:prstGeom>
          <a:solidFill>
            <a:srgbClr val="92D05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281" name="Oval 280"/>
          <p:cNvSpPr/>
          <p:nvPr/>
        </p:nvSpPr>
        <p:spPr>
          <a:xfrm>
            <a:off x="4305868" y="2471134"/>
            <a:ext cx="221713" cy="221713"/>
          </a:xfrm>
          <a:prstGeom prst="ellipse">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grpSp>
        <p:nvGrpSpPr>
          <p:cNvPr id="14" name="Group 281"/>
          <p:cNvGrpSpPr/>
          <p:nvPr/>
        </p:nvGrpSpPr>
        <p:grpSpPr>
          <a:xfrm rot="16200000">
            <a:off x="5210206" y="2706331"/>
            <a:ext cx="272719" cy="257838"/>
            <a:chOff x="1513962" y="5391154"/>
            <a:chExt cx="941492" cy="755190"/>
          </a:xfrm>
        </p:grpSpPr>
        <p:sp>
          <p:nvSpPr>
            <p:cNvPr id="283" name="Freeform 23"/>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close/>
                </a:path>
              </a:pathLst>
            </a:custGeom>
            <a:solidFill>
              <a:srgbClr val="C2C1C1"/>
            </a:solidFill>
            <a:ln w="9525">
              <a:noFill/>
              <a:round/>
              <a:headEnd/>
              <a:tailEnd/>
            </a:ln>
          </p:spPr>
          <p:txBody>
            <a:bodyPr/>
            <a:lstStyle/>
            <a:p>
              <a:endParaRPr lang="fr-FR" sz="1200"/>
            </a:p>
          </p:txBody>
        </p:sp>
        <p:sp>
          <p:nvSpPr>
            <p:cNvPr id="284" name="Freeform 24"/>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path>
              </a:pathLst>
            </a:custGeom>
            <a:noFill/>
            <a:ln w="3175">
              <a:solidFill>
                <a:srgbClr val="1F1A17"/>
              </a:solidFill>
              <a:round/>
              <a:headEnd/>
              <a:tailEnd/>
            </a:ln>
          </p:spPr>
          <p:txBody>
            <a:bodyPr/>
            <a:lstStyle/>
            <a:p>
              <a:endParaRPr lang="fr-FR" sz="1200"/>
            </a:p>
          </p:txBody>
        </p:sp>
        <p:sp>
          <p:nvSpPr>
            <p:cNvPr id="285" name="Freeform 25"/>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close/>
                </a:path>
              </a:pathLst>
            </a:custGeom>
            <a:solidFill>
              <a:srgbClr val="605D5C"/>
            </a:solidFill>
            <a:ln w="9525">
              <a:noFill/>
              <a:round/>
              <a:headEnd/>
              <a:tailEnd/>
            </a:ln>
          </p:spPr>
          <p:txBody>
            <a:bodyPr/>
            <a:lstStyle/>
            <a:p>
              <a:endParaRPr lang="fr-FR" sz="1200"/>
            </a:p>
          </p:txBody>
        </p:sp>
        <p:sp>
          <p:nvSpPr>
            <p:cNvPr id="286" name="Freeform 26"/>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path>
              </a:pathLst>
            </a:custGeom>
            <a:noFill/>
            <a:ln w="3175">
              <a:solidFill>
                <a:srgbClr val="1F1A17"/>
              </a:solidFill>
              <a:round/>
              <a:headEnd/>
              <a:tailEnd/>
            </a:ln>
          </p:spPr>
          <p:txBody>
            <a:bodyPr/>
            <a:lstStyle/>
            <a:p>
              <a:endParaRPr lang="fr-FR" sz="1200"/>
            </a:p>
          </p:txBody>
        </p:sp>
        <p:sp>
          <p:nvSpPr>
            <p:cNvPr id="287" name="Freeform 27"/>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close/>
                </a:path>
              </a:pathLst>
            </a:custGeom>
            <a:solidFill>
              <a:srgbClr val="605D5C"/>
            </a:solidFill>
            <a:ln w="9525">
              <a:noFill/>
              <a:round/>
              <a:headEnd/>
              <a:tailEnd/>
            </a:ln>
          </p:spPr>
          <p:txBody>
            <a:bodyPr/>
            <a:lstStyle/>
            <a:p>
              <a:endParaRPr lang="fr-FR" sz="1200"/>
            </a:p>
          </p:txBody>
        </p:sp>
        <p:sp>
          <p:nvSpPr>
            <p:cNvPr id="288" name="Freeform 28"/>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path>
              </a:pathLst>
            </a:custGeom>
            <a:noFill/>
            <a:ln w="3175">
              <a:solidFill>
                <a:srgbClr val="1F1A17"/>
              </a:solidFill>
              <a:round/>
              <a:headEnd/>
              <a:tailEnd/>
            </a:ln>
          </p:spPr>
          <p:txBody>
            <a:bodyPr/>
            <a:lstStyle/>
            <a:p>
              <a:endParaRPr lang="fr-FR" sz="1200"/>
            </a:p>
          </p:txBody>
        </p:sp>
        <p:sp>
          <p:nvSpPr>
            <p:cNvPr id="289" name="Freeform 29"/>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close/>
                </a:path>
              </a:pathLst>
            </a:custGeom>
            <a:solidFill>
              <a:srgbClr val="605D5C"/>
            </a:solidFill>
            <a:ln w="9525">
              <a:noFill/>
              <a:round/>
              <a:headEnd/>
              <a:tailEnd/>
            </a:ln>
          </p:spPr>
          <p:txBody>
            <a:bodyPr/>
            <a:lstStyle/>
            <a:p>
              <a:endParaRPr lang="fr-FR" sz="1200"/>
            </a:p>
          </p:txBody>
        </p:sp>
        <p:sp>
          <p:nvSpPr>
            <p:cNvPr id="290" name="Freeform 30"/>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path>
              </a:pathLst>
            </a:custGeom>
            <a:noFill/>
            <a:ln w="3175">
              <a:solidFill>
                <a:srgbClr val="1F1A17"/>
              </a:solidFill>
              <a:round/>
              <a:headEnd/>
              <a:tailEnd/>
            </a:ln>
          </p:spPr>
          <p:txBody>
            <a:bodyPr/>
            <a:lstStyle/>
            <a:p>
              <a:endParaRPr lang="fr-FR" sz="1200"/>
            </a:p>
          </p:txBody>
        </p:sp>
        <p:sp>
          <p:nvSpPr>
            <p:cNvPr id="291" name="Freeform 31"/>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close/>
                </a:path>
              </a:pathLst>
            </a:custGeom>
            <a:solidFill>
              <a:srgbClr val="605D5C"/>
            </a:solidFill>
            <a:ln w="9525">
              <a:noFill/>
              <a:round/>
              <a:headEnd/>
              <a:tailEnd/>
            </a:ln>
          </p:spPr>
          <p:txBody>
            <a:bodyPr/>
            <a:lstStyle/>
            <a:p>
              <a:endParaRPr lang="fr-FR" sz="1200"/>
            </a:p>
          </p:txBody>
        </p:sp>
        <p:sp>
          <p:nvSpPr>
            <p:cNvPr id="292" name="Freeform 32"/>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path>
              </a:pathLst>
            </a:custGeom>
            <a:noFill/>
            <a:ln w="3175">
              <a:solidFill>
                <a:srgbClr val="1F1A17"/>
              </a:solidFill>
              <a:round/>
              <a:headEnd/>
              <a:tailEnd/>
            </a:ln>
          </p:spPr>
          <p:txBody>
            <a:bodyPr/>
            <a:lstStyle/>
            <a:p>
              <a:endParaRPr lang="fr-FR" sz="1200"/>
            </a:p>
          </p:txBody>
        </p:sp>
        <p:sp>
          <p:nvSpPr>
            <p:cNvPr id="293" name="Rectangle 33"/>
            <p:cNvSpPr>
              <a:spLocks noChangeArrowheads="1"/>
            </p:cNvSpPr>
            <p:nvPr/>
          </p:nvSpPr>
          <p:spPr bwMode="auto">
            <a:xfrm>
              <a:off x="2266113" y="5544021"/>
              <a:ext cx="189341" cy="66010"/>
            </a:xfrm>
            <a:prstGeom prst="rect">
              <a:avLst/>
            </a:prstGeom>
            <a:solidFill>
              <a:srgbClr val="1F1A17"/>
            </a:solidFill>
            <a:ln w="9525">
              <a:noFill/>
              <a:miter lim="800000"/>
              <a:headEnd/>
              <a:tailEnd/>
            </a:ln>
          </p:spPr>
          <p:txBody>
            <a:bodyPr/>
            <a:lstStyle/>
            <a:p>
              <a:endParaRPr lang="fr-FR" sz="1200"/>
            </a:p>
          </p:txBody>
        </p:sp>
        <p:sp>
          <p:nvSpPr>
            <p:cNvPr id="294" name="Rectangle 34"/>
            <p:cNvSpPr>
              <a:spLocks noChangeArrowheads="1"/>
            </p:cNvSpPr>
            <p:nvPr/>
          </p:nvSpPr>
          <p:spPr bwMode="auto">
            <a:xfrm>
              <a:off x="2266113" y="5733366"/>
              <a:ext cx="189341" cy="66010"/>
            </a:xfrm>
            <a:prstGeom prst="rect">
              <a:avLst/>
            </a:prstGeom>
            <a:solidFill>
              <a:srgbClr val="1F1A17"/>
            </a:solidFill>
            <a:ln w="9525">
              <a:noFill/>
              <a:miter lim="800000"/>
              <a:headEnd/>
              <a:tailEnd/>
            </a:ln>
          </p:spPr>
          <p:txBody>
            <a:bodyPr/>
            <a:lstStyle/>
            <a:p>
              <a:endParaRPr lang="fr-FR" sz="1200"/>
            </a:p>
          </p:txBody>
        </p:sp>
        <p:sp>
          <p:nvSpPr>
            <p:cNvPr id="295" name="Rectangle 35"/>
            <p:cNvSpPr>
              <a:spLocks noChangeArrowheads="1"/>
            </p:cNvSpPr>
            <p:nvPr/>
          </p:nvSpPr>
          <p:spPr bwMode="auto">
            <a:xfrm>
              <a:off x="1614713" y="5511015"/>
              <a:ext cx="158" cy="635329"/>
            </a:xfrm>
            <a:prstGeom prst="rect">
              <a:avLst/>
            </a:prstGeom>
            <a:noFill/>
            <a:ln w="9525">
              <a:noFill/>
              <a:miter lim="800000"/>
              <a:headEnd/>
              <a:tailEnd/>
            </a:ln>
          </p:spPr>
          <p:txBody>
            <a:bodyPr wrap="none" lIns="0" tIns="0" rIns="0" bIns="0">
              <a:spAutoFit/>
            </a:bodyPr>
            <a:lstStyle/>
            <a:p>
              <a:endParaRPr lang="fr-CA" sz="2000" b="1" dirty="0"/>
            </a:p>
          </p:txBody>
        </p:sp>
      </p:grpSp>
      <p:cxnSp>
        <p:nvCxnSpPr>
          <p:cNvPr id="297" name="Straight Arrow Connector 296"/>
          <p:cNvCxnSpPr>
            <a:stCxn id="177" idx="2"/>
            <a:endCxn id="208" idx="0"/>
          </p:cNvCxnSpPr>
          <p:nvPr/>
        </p:nvCxnSpPr>
        <p:spPr>
          <a:xfrm rot="5400000">
            <a:off x="2787581" y="-297410"/>
            <a:ext cx="914400" cy="436783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99" name="TextBox 298"/>
          <p:cNvSpPr txBox="1"/>
          <p:nvPr/>
        </p:nvSpPr>
        <p:spPr>
          <a:xfrm rot="20588047">
            <a:off x="1944212" y="1473693"/>
            <a:ext cx="1242007" cy="369332"/>
          </a:xfrm>
          <a:prstGeom prst="rect">
            <a:avLst/>
          </a:prstGeom>
          <a:noFill/>
        </p:spPr>
        <p:txBody>
          <a:bodyPr wrap="none" rtlCol="0">
            <a:spAutoFit/>
          </a:bodyPr>
          <a:lstStyle/>
          <a:p>
            <a:r>
              <a:rPr lang="fr-CA" dirty="0" err="1"/>
              <a:t>Goto</a:t>
            </a:r>
            <a:r>
              <a:rPr lang="fr-CA" dirty="0"/>
              <a:t>(r5,r1)</a:t>
            </a:r>
          </a:p>
        </p:txBody>
      </p:sp>
      <p:cxnSp>
        <p:nvCxnSpPr>
          <p:cNvPr id="301" name="Straight Arrow Connector 300"/>
          <p:cNvCxnSpPr>
            <a:stCxn id="177" idx="2"/>
            <a:endCxn id="238" idx="0"/>
          </p:cNvCxnSpPr>
          <p:nvPr/>
        </p:nvCxnSpPr>
        <p:spPr>
          <a:xfrm rot="5400000">
            <a:off x="3799634" y="714643"/>
            <a:ext cx="914400" cy="234372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04" name="TextBox 303"/>
          <p:cNvSpPr txBox="1"/>
          <p:nvPr/>
        </p:nvSpPr>
        <p:spPr>
          <a:xfrm rot="19312990">
            <a:off x="3009532" y="1651247"/>
            <a:ext cx="1242007" cy="369332"/>
          </a:xfrm>
          <a:prstGeom prst="rect">
            <a:avLst/>
          </a:prstGeom>
          <a:noFill/>
        </p:spPr>
        <p:txBody>
          <a:bodyPr wrap="none" rtlCol="0">
            <a:spAutoFit/>
          </a:bodyPr>
          <a:lstStyle/>
          <a:p>
            <a:r>
              <a:rPr lang="fr-CA" dirty="0" err="1"/>
              <a:t>Goto</a:t>
            </a:r>
            <a:r>
              <a:rPr lang="fr-CA" dirty="0"/>
              <a:t>(r5,r2)</a:t>
            </a:r>
          </a:p>
        </p:txBody>
      </p:sp>
      <p:cxnSp>
        <p:nvCxnSpPr>
          <p:cNvPr id="305" name="Straight Arrow Connector 304"/>
          <p:cNvCxnSpPr>
            <a:stCxn id="177" idx="2"/>
            <a:endCxn id="267" idx="0"/>
          </p:cNvCxnSpPr>
          <p:nvPr/>
        </p:nvCxnSpPr>
        <p:spPr>
          <a:xfrm rot="5400000">
            <a:off x="4802805" y="1717814"/>
            <a:ext cx="914400" cy="33738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10" name="Rounded Rectangle 309"/>
          <p:cNvSpPr/>
          <p:nvPr/>
        </p:nvSpPr>
        <p:spPr>
          <a:xfrm>
            <a:off x="6249848" y="2343705"/>
            <a:ext cx="1890944" cy="1269507"/>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fr-CA"/>
          </a:p>
        </p:txBody>
      </p:sp>
      <p:sp>
        <p:nvSpPr>
          <p:cNvPr id="311" name="Rectangle 310"/>
          <p:cNvSpPr/>
          <p:nvPr/>
        </p:nvSpPr>
        <p:spPr>
          <a:xfrm>
            <a:off x="6391892" y="2456820"/>
            <a:ext cx="1674362" cy="101434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cxnSp>
        <p:nvCxnSpPr>
          <p:cNvPr id="312" name="Straight Connector 311"/>
          <p:cNvCxnSpPr/>
          <p:nvPr/>
        </p:nvCxnSpPr>
        <p:spPr>
          <a:xfrm rot="5400000">
            <a:off x="6825929" y="2839506"/>
            <a:ext cx="76537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3" name="Straight Connector 312"/>
          <p:cNvCxnSpPr/>
          <p:nvPr/>
        </p:nvCxnSpPr>
        <p:spPr>
          <a:xfrm>
            <a:off x="6391893" y="2942736"/>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4" name="Straight Connector 313"/>
          <p:cNvCxnSpPr/>
          <p:nvPr/>
        </p:nvCxnSpPr>
        <p:spPr>
          <a:xfrm>
            <a:off x="7887709" y="2942736"/>
            <a:ext cx="178546"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5" name="Group 314"/>
          <p:cNvGrpSpPr/>
          <p:nvPr/>
        </p:nvGrpSpPr>
        <p:grpSpPr>
          <a:xfrm>
            <a:off x="6728151" y="2459622"/>
            <a:ext cx="178546" cy="485915"/>
            <a:chOff x="1855437" y="2281561"/>
            <a:chExt cx="399495" cy="1038688"/>
          </a:xfrm>
        </p:grpSpPr>
        <p:cxnSp>
          <p:nvCxnSpPr>
            <p:cNvPr id="316" name="Straight Connector 315"/>
            <p:cNvCxnSpPr/>
            <p:nvPr/>
          </p:nvCxnSpPr>
          <p:spPr>
            <a:xfrm>
              <a:off x="185543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17" name="Straight Connector 316"/>
            <p:cNvCxnSpPr/>
            <p:nvPr/>
          </p:nvCxnSpPr>
          <p:spPr>
            <a:xfrm rot="5400000">
              <a:off x="1553592"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318" name="Straight Connector 317"/>
          <p:cNvCxnSpPr/>
          <p:nvPr/>
        </p:nvCxnSpPr>
        <p:spPr>
          <a:xfrm>
            <a:off x="7139801" y="2942736"/>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6" name="Group 318"/>
          <p:cNvGrpSpPr/>
          <p:nvPr/>
        </p:nvGrpSpPr>
        <p:grpSpPr>
          <a:xfrm>
            <a:off x="7519215" y="2456820"/>
            <a:ext cx="178546" cy="485915"/>
            <a:chOff x="3471177" y="2281561"/>
            <a:chExt cx="399495" cy="1038688"/>
          </a:xfrm>
        </p:grpSpPr>
        <p:cxnSp>
          <p:nvCxnSpPr>
            <p:cNvPr id="320" name="Straight Connector 319"/>
            <p:cNvCxnSpPr/>
            <p:nvPr/>
          </p:nvCxnSpPr>
          <p:spPr>
            <a:xfrm>
              <a:off x="347117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21" name="Straight Connector 320"/>
            <p:cNvCxnSpPr/>
            <p:nvPr/>
          </p:nvCxnSpPr>
          <p:spPr>
            <a:xfrm rot="5400000">
              <a:off x="3142695"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322" name="Oval 321"/>
          <p:cNvSpPr/>
          <p:nvPr/>
        </p:nvSpPr>
        <p:spPr>
          <a:xfrm>
            <a:off x="7625075" y="2459259"/>
            <a:ext cx="221713" cy="221713"/>
          </a:xfrm>
          <a:prstGeom prst="ellipse">
            <a:avLst/>
          </a:prstGeom>
          <a:solidFill>
            <a:srgbClr val="00B0F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323" name="Oval 322"/>
          <p:cNvSpPr/>
          <p:nvPr/>
        </p:nvSpPr>
        <p:spPr>
          <a:xfrm>
            <a:off x="7193619" y="2467175"/>
            <a:ext cx="221713" cy="221713"/>
          </a:xfrm>
          <a:prstGeom prst="ellipse">
            <a:avLst/>
          </a:prstGeom>
          <a:solidFill>
            <a:srgbClr val="92D05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324" name="Oval 323"/>
          <p:cNvSpPr/>
          <p:nvPr/>
        </p:nvSpPr>
        <p:spPr>
          <a:xfrm>
            <a:off x="6409875" y="2471134"/>
            <a:ext cx="221713" cy="221713"/>
          </a:xfrm>
          <a:prstGeom prst="ellipse">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grpSp>
        <p:nvGrpSpPr>
          <p:cNvPr id="17" name="Group 324"/>
          <p:cNvGrpSpPr/>
          <p:nvPr/>
        </p:nvGrpSpPr>
        <p:grpSpPr>
          <a:xfrm rot="16200000">
            <a:off x="7679156" y="2707306"/>
            <a:ext cx="272719" cy="257838"/>
            <a:chOff x="1513962" y="5391154"/>
            <a:chExt cx="941492" cy="755190"/>
          </a:xfrm>
        </p:grpSpPr>
        <p:sp>
          <p:nvSpPr>
            <p:cNvPr id="326" name="Freeform 23"/>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close/>
                </a:path>
              </a:pathLst>
            </a:custGeom>
            <a:solidFill>
              <a:srgbClr val="C2C1C1"/>
            </a:solidFill>
            <a:ln w="9525">
              <a:noFill/>
              <a:round/>
              <a:headEnd/>
              <a:tailEnd/>
            </a:ln>
          </p:spPr>
          <p:txBody>
            <a:bodyPr/>
            <a:lstStyle/>
            <a:p>
              <a:endParaRPr lang="fr-FR" sz="1200"/>
            </a:p>
          </p:txBody>
        </p:sp>
        <p:sp>
          <p:nvSpPr>
            <p:cNvPr id="327" name="Freeform 24"/>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path>
              </a:pathLst>
            </a:custGeom>
            <a:noFill/>
            <a:ln w="3175">
              <a:solidFill>
                <a:srgbClr val="1F1A17"/>
              </a:solidFill>
              <a:round/>
              <a:headEnd/>
              <a:tailEnd/>
            </a:ln>
          </p:spPr>
          <p:txBody>
            <a:bodyPr/>
            <a:lstStyle/>
            <a:p>
              <a:endParaRPr lang="fr-FR" sz="1200"/>
            </a:p>
          </p:txBody>
        </p:sp>
        <p:sp>
          <p:nvSpPr>
            <p:cNvPr id="328" name="Freeform 25"/>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close/>
                </a:path>
              </a:pathLst>
            </a:custGeom>
            <a:solidFill>
              <a:srgbClr val="605D5C"/>
            </a:solidFill>
            <a:ln w="9525">
              <a:noFill/>
              <a:round/>
              <a:headEnd/>
              <a:tailEnd/>
            </a:ln>
          </p:spPr>
          <p:txBody>
            <a:bodyPr/>
            <a:lstStyle/>
            <a:p>
              <a:endParaRPr lang="fr-FR" sz="1200"/>
            </a:p>
          </p:txBody>
        </p:sp>
        <p:sp>
          <p:nvSpPr>
            <p:cNvPr id="329" name="Freeform 26"/>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path>
              </a:pathLst>
            </a:custGeom>
            <a:noFill/>
            <a:ln w="3175">
              <a:solidFill>
                <a:srgbClr val="1F1A17"/>
              </a:solidFill>
              <a:round/>
              <a:headEnd/>
              <a:tailEnd/>
            </a:ln>
          </p:spPr>
          <p:txBody>
            <a:bodyPr/>
            <a:lstStyle/>
            <a:p>
              <a:endParaRPr lang="fr-FR" sz="1200"/>
            </a:p>
          </p:txBody>
        </p:sp>
        <p:sp>
          <p:nvSpPr>
            <p:cNvPr id="330" name="Freeform 27"/>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close/>
                </a:path>
              </a:pathLst>
            </a:custGeom>
            <a:solidFill>
              <a:srgbClr val="605D5C"/>
            </a:solidFill>
            <a:ln w="9525">
              <a:noFill/>
              <a:round/>
              <a:headEnd/>
              <a:tailEnd/>
            </a:ln>
          </p:spPr>
          <p:txBody>
            <a:bodyPr/>
            <a:lstStyle/>
            <a:p>
              <a:endParaRPr lang="fr-FR" sz="1200"/>
            </a:p>
          </p:txBody>
        </p:sp>
        <p:sp>
          <p:nvSpPr>
            <p:cNvPr id="331" name="Freeform 28"/>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path>
              </a:pathLst>
            </a:custGeom>
            <a:noFill/>
            <a:ln w="3175">
              <a:solidFill>
                <a:srgbClr val="1F1A17"/>
              </a:solidFill>
              <a:round/>
              <a:headEnd/>
              <a:tailEnd/>
            </a:ln>
          </p:spPr>
          <p:txBody>
            <a:bodyPr/>
            <a:lstStyle/>
            <a:p>
              <a:endParaRPr lang="fr-FR" sz="1200"/>
            </a:p>
          </p:txBody>
        </p:sp>
        <p:sp>
          <p:nvSpPr>
            <p:cNvPr id="332" name="Freeform 29"/>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close/>
                </a:path>
              </a:pathLst>
            </a:custGeom>
            <a:solidFill>
              <a:srgbClr val="605D5C"/>
            </a:solidFill>
            <a:ln w="9525">
              <a:noFill/>
              <a:round/>
              <a:headEnd/>
              <a:tailEnd/>
            </a:ln>
          </p:spPr>
          <p:txBody>
            <a:bodyPr/>
            <a:lstStyle/>
            <a:p>
              <a:endParaRPr lang="fr-FR" sz="1200"/>
            </a:p>
          </p:txBody>
        </p:sp>
        <p:sp>
          <p:nvSpPr>
            <p:cNvPr id="333" name="Freeform 30"/>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path>
              </a:pathLst>
            </a:custGeom>
            <a:noFill/>
            <a:ln w="3175">
              <a:solidFill>
                <a:srgbClr val="1F1A17"/>
              </a:solidFill>
              <a:round/>
              <a:headEnd/>
              <a:tailEnd/>
            </a:ln>
          </p:spPr>
          <p:txBody>
            <a:bodyPr/>
            <a:lstStyle/>
            <a:p>
              <a:endParaRPr lang="fr-FR" sz="1200"/>
            </a:p>
          </p:txBody>
        </p:sp>
        <p:sp>
          <p:nvSpPr>
            <p:cNvPr id="334" name="Freeform 31"/>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close/>
                </a:path>
              </a:pathLst>
            </a:custGeom>
            <a:solidFill>
              <a:srgbClr val="605D5C"/>
            </a:solidFill>
            <a:ln w="9525">
              <a:noFill/>
              <a:round/>
              <a:headEnd/>
              <a:tailEnd/>
            </a:ln>
          </p:spPr>
          <p:txBody>
            <a:bodyPr/>
            <a:lstStyle/>
            <a:p>
              <a:endParaRPr lang="fr-FR" sz="1200"/>
            </a:p>
          </p:txBody>
        </p:sp>
        <p:sp>
          <p:nvSpPr>
            <p:cNvPr id="335" name="Freeform 32"/>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path>
              </a:pathLst>
            </a:custGeom>
            <a:noFill/>
            <a:ln w="3175">
              <a:solidFill>
                <a:srgbClr val="1F1A17"/>
              </a:solidFill>
              <a:round/>
              <a:headEnd/>
              <a:tailEnd/>
            </a:ln>
          </p:spPr>
          <p:txBody>
            <a:bodyPr/>
            <a:lstStyle/>
            <a:p>
              <a:endParaRPr lang="fr-FR" sz="1200"/>
            </a:p>
          </p:txBody>
        </p:sp>
        <p:sp>
          <p:nvSpPr>
            <p:cNvPr id="336" name="Rectangle 33"/>
            <p:cNvSpPr>
              <a:spLocks noChangeArrowheads="1"/>
            </p:cNvSpPr>
            <p:nvPr/>
          </p:nvSpPr>
          <p:spPr bwMode="auto">
            <a:xfrm>
              <a:off x="2266113" y="5544021"/>
              <a:ext cx="189341" cy="66010"/>
            </a:xfrm>
            <a:prstGeom prst="rect">
              <a:avLst/>
            </a:prstGeom>
            <a:solidFill>
              <a:srgbClr val="1F1A17"/>
            </a:solidFill>
            <a:ln w="9525">
              <a:noFill/>
              <a:miter lim="800000"/>
              <a:headEnd/>
              <a:tailEnd/>
            </a:ln>
          </p:spPr>
          <p:txBody>
            <a:bodyPr/>
            <a:lstStyle/>
            <a:p>
              <a:endParaRPr lang="fr-FR" sz="1200"/>
            </a:p>
          </p:txBody>
        </p:sp>
        <p:sp>
          <p:nvSpPr>
            <p:cNvPr id="337" name="Rectangle 34"/>
            <p:cNvSpPr>
              <a:spLocks noChangeArrowheads="1"/>
            </p:cNvSpPr>
            <p:nvPr/>
          </p:nvSpPr>
          <p:spPr bwMode="auto">
            <a:xfrm>
              <a:off x="2266113" y="5733366"/>
              <a:ext cx="189341" cy="66010"/>
            </a:xfrm>
            <a:prstGeom prst="rect">
              <a:avLst/>
            </a:prstGeom>
            <a:solidFill>
              <a:srgbClr val="1F1A17"/>
            </a:solidFill>
            <a:ln w="9525">
              <a:noFill/>
              <a:miter lim="800000"/>
              <a:headEnd/>
              <a:tailEnd/>
            </a:ln>
          </p:spPr>
          <p:txBody>
            <a:bodyPr/>
            <a:lstStyle/>
            <a:p>
              <a:endParaRPr lang="fr-FR" sz="1200"/>
            </a:p>
          </p:txBody>
        </p:sp>
        <p:sp>
          <p:nvSpPr>
            <p:cNvPr id="338" name="Rectangle 35"/>
            <p:cNvSpPr>
              <a:spLocks noChangeArrowheads="1"/>
            </p:cNvSpPr>
            <p:nvPr/>
          </p:nvSpPr>
          <p:spPr bwMode="auto">
            <a:xfrm>
              <a:off x="1614713" y="5511015"/>
              <a:ext cx="158" cy="635329"/>
            </a:xfrm>
            <a:prstGeom prst="rect">
              <a:avLst/>
            </a:prstGeom>
            <a:noFill/>
            <a:ln w="9525">
              <a:noFill/>
              <a:miter lim="800000"/>
              <a:headEnd/>
              <a:tailEnd/>
            </a:ln>
          </p:spPr>
          <p:txBody>
            <a:bodyPr wrap="none" lIns="0" tIns="0" rIns="0" bIns="0">
              <a:spAutoFit/>
            </a:bodyPr>
            <a:lstStyle/>
            <a:p>
              <a:endParaRPr lang="fr-CA" sz="2000" b="1" dirty="0"/>
            </a:p>
          </p:txBody>
        </p:sp>
      </p:grpSp>
      <p:cxnSp>
        <p:nvCxnSpPr>
          <p:cNvPr id="339" name="Straight Arrow Connector 338"/>
          <p:cNvCxnSpPr>
            <a:stCxn id="177" idx="2"/>
            <a:endCxn id="310" idx="0"/>
          </p:cNvCxnSpPr>
          <p:nvPr/>
        </p:nvCxnSpPr>
        <p:spPr>
          <a:xfrm rot="16200000" flipH="1">
            <a:off x="5854808" y="1003193"/>
            <a:ext cx="914400" cy="176662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50" name="Rounded Rectangle 349"/>
          <p:cNvSpPr/>
          <p:nvPr/>
        </p:nvSpPr>
        <p:spPr>
          <a:xfrm>
            <a:off x="133149" y="4607511"/>
            <a:ext cx="1890944" cy="1269507"/>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fr-CA"/>
          </a:p>
        </p:txBody>
      </p:sp>
      <p:sp>
        <p:nvSpPr>
          <p:cNvPr id="351" name="Rectangle 350"/>
          <p:cNvSpPr/>
          <p:nvPr/>
        </p:nvSpPr>
        <p:spPr>
          <a:xfrm>
            <a:off x="275193" y="4720626"/>
            <a:ext cx="1674362" cy="101434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cxnSp>
        <p:nvCxnSpPr>
          <p:cNvPr id="352" name="Straight Connector 351"/>
          <p:cNvCxnSpPr/>
          <p:nvPr/>
        </p:nvCxnSpPr>
        <p:spPr>
          <a:xfrm rot="5400000">
            <a:off x="709230" y="5103312"/>
            <a:ext cx="76537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53" name="Straight Connector 352"/>
          <p:cNvCxnSpPr/>
          <p:nvPr/>
        </p:nvCxnSpPr>
        <p:spPr>
          <a:xfrm>
            <a:off x="275194" y="5206542"/>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54" name="Straight Connector 353"/>
          <p:cNvCxnSpPr/>
          <p:nvPr/>
        </p:nvCxnSpPr>
        <p:spPr>
          <a:xfrm>
            <a:off x="1771010" y="5206542"/>
            <a:ext cx="178546"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8" name="Group 354"/>
          <p:cNvGrpSpPr/>
          <p:nvPr/>
        </p:nvGrpSpPr>
        <p:grpSpPr>
          <a:xfrm>
            <a:off x="611452" y="4723428"/>
            <a:ext cx="178546" cy="485915"/>
            <a:chOff x="1855437" y="2281561"/>
            <a:chExt cx="399495" cy="1038688"/>
          </a:xfrm>
        </p:grpSpPr>
        <p:cxnSp>
          <p:nvCxnSpPr>
            <p:cNvPr id="356" name="Straight Connector 355"/>
            <p:cNvCxnSpPr/>
            <p:nvPr/>
          </p:nvCxnSpPr>
          <p:spPr>
            <a:xfrm>
              <a:off x="185543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57" name="Straight Connector 356"/>
            <p:cNvCxnSpPr/>
            <p:nvPr/>
          </p:nvCxnSpPr>
          <p:spPr>
            <a:xfrm rot="5400000">
              <a:off x="1553592"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358" name="Straight Connector 357"/>
          <p:cNvCxnSpPr/>
          <p:nvPr/>
        </p:nvCxnSpPr>
        <p:spPr>
          <a:xfrm>
            <a:off x="1023102" y="5206542"/>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9" name="Group 358"/>
          <p:cNvGrpSpPr/>
          <p:nvPr/>
        </p:nvGrpSpPr>
        <p:grpSpPr>
          <a:xfrm>
            <a:off x="1402516" y="4720626"/>
            <a:ext cx="178546" cy="485915"/>
            <a:chOff x="3471177" y="2281561"/>
            <a:chExt cx="399495" cy="1038688"/>
          </a:xfrm>
        </p:grpSpPr>
        <p:cxnSp>
          <p:nvCxnSpPr>
            <p:cNvPr id="360" name="Straight Connector 359"/>
            <p:cNvCxnSpPr/>
            <p:nvPr/>
          </p:nvCxnSpPr>
          <p:spPr>
            <a:xfrm>
              <a:off x="347117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61" name="Straight Connector 360"/>
            <p:cNvCxnSpPr/>
            <p:nvPr/>
          </p:nvCxnSpPr>
          <p:spPr>
            <a:xfrm rot="5400000">
              <a:off x="3142695"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362" name="Oval 361"/>
          <p:cNvSpPr/>
          <p:nvPr/>
        </p:nvSpPr>
        <p:spPr>
          <a:xfrm>
            <a:off x="1508376" y="4723065"/>
            <a:ext cx="221713" cy="221713"/>
          </a:xfrm>
          <a:prstGeom prst="ellipse">
            <a:avLst/>
          </a:prstGeom>
          <a:solidFill>
            <a:srgbClr val="00B0F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363" name="Oval 362"/>
          <p:cNvSpPr/>
          <p:nvPr/>
        </p:nvSpPr>
        <p:spPr>
          <a:xfrm>
            <a:off x="1076920" y="4730981"/>
            <a:ext cx="221713" cy="221713"/>
          </a:xfrm>
          <a:prstGeom prst="ellipse">
            <a:avLst/>
          </a:prstGeom>
          <a:solidFill>
            <a:srgbClr val="92D05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grpSp>
        <p:nvGrpSpPr>
          <p:cNvPr id="20" name="Group 364"/>
          <p:cNvGrpSpPr/>
          <p:nvPr/>
        </p:nvGrpSpPr>
        <p:grpSpPr>
          <a:xfrm rot="16200000">
            <a:off x="310703" y="4979989"/>
            <a:ext cx="272719" cy="257838"/>
            <a:chOff x="1513962" y="5391154"/>
            <a:chExt cx="941492" cy="755190"/>
          </a:xfrm>
        </p:grpSpPr>
        <p:sp>
          <p:nvSpPr>
            <p:cNvPr id="366" name="Freeform 23"/>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close/>
                </a:path>
              </a:pathLst>
            </a:custGeom>
            <a:solidFill>
              <a:srgbClr val="C2C1C1"/>
            </a:solidFill>
            <a:ln w="9525">
              <a:noFill/>
              <a:round/>
              <a:headEnd/>
              <a:tailEnd/>
            </a:ln>
          </p:spPr>
          <p:txBody>
            <a:bodyPr/>
            <a:lstStyle/>
            <a:p>
              <a:endParaRPr lang="fr-FR" sz="1200"/>
            </a:p>
          </p:txBody>
        </p:sp>
        <p:sp>
          <p:nvSpPr>
            <p:cNvPr id="367" name="Freeform 24"/>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path>
              </a:pathLst>
            </a:custGeom>
            <a:noFill/>
            <a:ln w="3175">
              <a:solidFill>
                <a:srgbClr val="1F1A17"/>
              </a:solidFill>
              <a:round/>
              <a:headEnd/>
              <a:tailEnd/>
            </a:ln>
          </p:spPr>
          <p:txBody>
            <a:bodyPr/>
            <a:lstStyle/>
            <a:p>
              <a:endParaRPr lang="fr-FR" sz="1200"/>
            </a:p>
          </p:txBody>
        </p:sp>
        <p:sp>
          <p:nvSpPr>
            <p:cNvPr id="368" name="Freeform 25"/>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close/>
                </a:path>
              </a:pathLst>
            </a:custGeom>
            <a:solidFill>
              <a:srgbClr val="605D5C"/>
            </a:solidFill>
            <a:ln w="9525">
              <a:noFill/>
              <a:round/>
              <a:headEnd/>
              <a:tailEnd/>
            </a:ln>
          </p:spPr>
          <p:txBody>
            <a:bodyPr/>
            <a:lstStyle/>
            <a:p>
              <a:endParaRPr lang="fr-FR" sz="1200"/>
            </a:p>
          </p:txBody>
        </p:sp>
        <p:sp>
          <p:nvSpPr>
            <p:cNvPr id="369" name="Freeform 26"/>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path>
              </a:pathLst>
            </a:custGeom>
            <a:noFill/>
            <a:ln w="3175">
              <a:solidFill>
                <a:srgbClr val="1F1A17"/>
              </a:solidFill>
              <a:round/>
              <a:headEnd/>
              <a:tailEnd/>
            </a:ln>
          </p:spPr>
          <p:txBody>
            <a:bodyPr/>
            <a:lstStyle/>
            <a:p>
              <a:endParaRPr lang="fr-FR" sz="1200"/>
            </a:p>
          </p:txBody>
        </p:sp>
        <p:sp>
          <p:nvSpPr>
            <p:cNvPr id="370" name="Freeform 27"/>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close/>
                </a:path>
              </a:pathLst>
            </a:custGeom>
            <a:solidFill>
              <a:srgbClr val="605D5C"/>
            </a:solidFill>
            <a:ln w="9525">
              <a:noFill/>
              <a:round/>
              <a:headEnd/>
              <a:tailEnd/>
            </a:ln>
          </p:spPr>
          <p:txBody>
            <a:bodyPr/>
            <a:lstStyle/>
            <a:p>
              <a:endParaRPr lang="fr-FR" sz="1200"/>
            </a:p>
          </p:txBody>
        </p:sp>
        <p:sp>
          <p:nvSpPr>
            <p:cNvPr id="371" name="Freeform 28"/>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path>
              </a:pathLst>
            </a:custGeom>
            <a:noFill/>
            <a:ln w="3175">
              <a:solidFill>
                <a:srgbClr val="1F1A17"/>
              </a:solidFill>
              <a:round/>
              <a:headEnd/>
              <a:tailEnd/>
            </a:ln>
          </p:spPr>
          <p:txBody>
            <a:bodyPr/>
            <a:lstStyle/>
            <a:p>
              <a:endParaRPr lang="fr-FR" sz="1200"/>
            </a:p>
          </p:txBody>
        </p:sp>
        <p:sp>
          <p:nvSpPr>
            <p:cNvPr id="372" name="Freeform 29"/>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close/>
                </a:path>
              </a:pathLst>
            </a:custGeom>
            <a:solidFill>
              <a:srgbClr val="605D5C"/>
            </a:solidFill>
            <a:ln w="9525">
              <a:noFill/>
              <a:round/>
              <a:headEnd/>
              <a:tailEnd/>
            </a:ln>
          </p:spPr>
          <p:txBody>
            <a:bodyPr/>
            <a:lstStyle/>
            <a:p>
              <a:endParaRPr lang="fr-FR" sz="1200"/>
            </a:p>
          </p:txBody>
        </p:sp>
        <p:sp>
          <p:nvSpPr>
            <p:cNvPr id="373" name="Freeform 30"/>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path>
              </a:pathLst>
            </a:custGeom>
            <a:noFill/>
            <a:ln w="3175">
              <a:solidFill>
                <a:srgbClr val="1F1A17"/>
              </a:solidFill>
              <a:round/>
              <a:headEnd/>
              <a:tailEnd/>
            </a:ln>
          </p:spPr>
          <p:txBody>
            <a:bodyPr/>
            <a:lstStyle/>
            <a:p>
              <a:endParaRPr lang="fr-FR" sz="1200"/>
            </a:p>
          </p:txBody>
        </p:sp>
        <p:sp>
          <p:nvSpPr>
            <p:cNvPr id="374" name="Freeform 31"/>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close/>
                </a:path>
              </a:pathLst>
            </a:custGeom>
            <a:solidFill>
              <a:srgbClr val="605D5C"/>
            </a:solidFill>
            <a:ln w="9525">
              <a:noFill/>
              <a:round/>
              <a:headEnd/>
              <a:tailEnd/>
            </a:ln>
          </p:spPr>
          <p:txBody>
            <a:bodyPr/>
            <a:lstStyle/>
            <a:p>
              <a:endParaRPr lang="fr-FR" sz="1200"/>
            </a:p>
          </p:txBody>
        </p:sp>
        <p:sp>
          <p:nvSpPr>
            <p:cNvPr id="375" name="Freeform 32"/>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path>
              </a:pathLst>
            </a:custGeom>
            <a:noFill/>
            <a:ln w="3175">
              <a:solidFill>
                <a:srgbClr val="1F1A17"/>
              </a:solidFill>
              <a:round/>
              <a:headEnd/>
              <a:tailEnd/>
            </a:ln>
          </p:spPr>
          <p:txBody>
            <a:bodyPr/>
            <a:lstStyle/>
            <a:p>
              <a:endParaRPr lang="fr-FR" sz="1200"/>
            </a:p>
          </p:txBody>
        </p:sp>
        <p:sp>
          <p:nvSpPr>
            <p:cNvPr id="376" name="Rectangle 33"/>
            <p:cNvSpPr>
              <a:spLocks noChangeArrowheads="1"/>
            </p:cNvSpPr>
            <p:nvPr/>
          </p:nvSpPr>
          <p:spPr bwMode="auto">
            <a:xfrm>
              <a:off x="2266113" y="5544021"/>
              <a:ext cx="189341" cy="66010"/>
            </a:xfrm>
            <a:prstGeom prst="rect">
              <a:avLst/>
            </a:prstGeom>
            <a:solidFill>
              <a:srgbClr val="1F1A17"/>
            </a:solidFill>
            <a:ln w="9525">
              <a:noFill/>
              <a:miter lim="800000"/>
              <a:headEnd/>
              <a:tailEnd/>
            </a:ln>
          </p:spPr>
          <p:txBody>
            <a:bodyPr/>
            <a:lstStyle/>
            <a:p>
              <a:endParaRPr lang="fr-FR" sz="1200"/>
            </a:p>
          </p:txBody>
        </p:sp>
        <p:sp>
          <p:nvSpPr>
            <p:cNvPr id="377" name="Rectangle 34"/>
            <p:cNvSpPr>
              <a:spLocks noChangeArrowheads="1"/>
            </p:cNvSpPr>
            <p:nvPr/>
          </p:nvSpPr>
          <p:spPr bwMode="auto">
            <a:xfrm>
              <a:off x="2266113" y="5733366"/>
              <a:ext cx="189341" cy="66010"/>
            </a:xfrm>
            <a:prstGeom prst="rect">
              <a:avLst/>
            </a:prstGeom>
            <a:solidFill>
              <a:srgbClr val="1F1A17"/>
            </a:solidFill>
            <a:ln w="9525">
              <a:noFill/>
              <a:miter lim="800000"/>
              <a:headEnd/>
              <a:tailEnd/>
            </a:ln>
          </p:spPr>
          <p:txBody>
            <a:bodyPr/>
            <a:lstStyle/>
            <a:p>
              <a:endParaRPr lang="fr-FR" sz="1200"/>
            </a:p>
          </p:txBody>
        </p:sp>
        <p:sp>
          <p:nvSpPr>
            <p:cNvPr id="378" name="Rectangle 35"/>
            <p:cNvSpPr>
              <a:spLocks noChangeArrowheads="1"/>
            </p:cNvSpPr>
            <p:nvPr/>
          </p:nvSpPr>
          <p:spPr bwMode="auto">
            <a:xfrm>
              <a:off x="1614713" y="5511015"/>
              <a:ext cx="158" cy="635329"/>
            </a:xfrm>
            <a:prstGeom prst="rect">
              <a:avLst/>
            </a:prstGeom>
            <a:noFill/>
            <a:ln w="9525">
              <a:noFill/>
              <a:miter lim="800000"/>
              <a:headEnd/>
              <a:tailEnd/>
            </a:ln>
          </p:spPr>
          <p:txBody>
            <a:bodyPr wrap="none" lIns="0" tIns="0" rIns="0" bIns="0">
              <a:spAutoFit/>
            </a:bodyPr>
            <a:lstStyle/>
            <a:p>
              <a:endParaRPr lang="fr-CA" sz="2000" b="1" dirty="0"/>
            </a:p>
          </p:txBody>
        </p:sp>
      </p:grpSp>
      <p:sp>
        <p:nvSpPr>
          <p:cNvPr id="364" name="Oval 363"/>
          <p:cNvSpPr/>
          <p:nvPr/>
        </p:nvSpPr>
        <p:spPr>
          <a:xfrm>
            <a:off x="319809" y="4850350"/>
            <a:ext cx="221713" cy="221713"/>
          </a:xfrm>
          <a:prstGeom prst="ellipse">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379" name="Rounded Rectangle 378"/>
          <p:cNvSpPr/>
          <p:nvPr/>
        </p:nvSpPr>
        <p:spPr>
          <a:xfrm>
            <a:off x="3346867" y="4598633"/>
            <a:ext cx="1890944" cy="1269507"/>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fr-CA"/>
          </a:p>
        </p:txBody>
      </p:sp>
      <p:sp>
        <p:nvSpPr>
          <p:cNvPr id="380" name="Rectangle 379"/>
          <p:cNvSpPr/>
          <p:nvPr/>
        </p:nvSpPr>
        <p:spPr>
          <a:xfrm>
            <a:off x="3488911" y="4711748"/>
            <a:ext cx="1674362" cy="101434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cxnSp>
        <p:nvCxnSpPr>
          <p:cNvPr id="381" name="Straight Connector 380"/>
          <p:cNvCxnSpPr/>
          <p:nvPr/>
        </p:nvCxnSpPr>
        <p:spPr>
          <a:xfrm rot="5400000">
            <a:off x="3922948" y="5094434"/>
            <a:ext cx="76537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82" name="Straight Connector 381"/>
          <p:cNvCxnSpPr/>
          <p:nvPr/>
        </p:nvCxnSpPr>
        <p:spPr>
          <a:xfrm>
            <a:off x="3488912" y="5197664"/>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83" name="Straight Connector 382"/>
          <p:cNvCxnSpPr/>
          <p:nvPr/>
        </p:nvCxnSpPr>
        <p:spPr>
          <a:xfrm>
            <a:off x="4984728" y="5197664"/>
            <a:ext cx="178546"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1" name="Group 383"/>
          <p:cNvGrpSpPr/>
          <p:nvPr/>
        </p:nvGrpSpPr>
        <p:grpSpPr>
          <a:xfrm>
            <a:off x="3825170" y="4714550"/>
            <a:ext cx="178546" cy="485915"/>
            <a:chOff x="1855437" y="2281561"/>
            <a:chExt cx="399495" cy="1038688"/>
          </a:xfrm>
        </p:grpSpPr>
        <p:cxnSp>
          <p:nvCxnSpPr>
            <p:cNvPr id="385" name="Straight Connector 384"/>
            <p:cNvCxnSpPr/>
            <p:nvPr/>
          </p:nvCxnSpPr>
          <p:spPr>
            <a:xfrm>
              <a:off x="185543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86" name="Straight Connector 385"/>
            <p:cNvCxnSpPr/>
            <p:nvPr/>
          </p:nvCxnSpPr>
          <p:spPr>
            <a:xfrm rot="5400000">
              <a:off x="1553592"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387" name="Straight Connector 386"/>
          <p:cNvCxnSpPr/>
          <p:nvPr/>
        </p:nvCxnSpPr>
        <p:spPr>
          <a:xfrm>
            <a:off x="4236820" y="5197664"/>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2" name="Group 387"/>
          <p:cNvGrpSpPr/>
          <p:nvPr/>
        </p:nvGrpSpPr>
        <p:grpSpPr>
          <a:xfrm>
            <a:off x="4616234" y="4711748"/>
            <a:ext cx="178546" cy="485915"/>
            <a:chOff x="3471177" y="2281561"/>
            <a:chExt cx="399495" cy="1038688"/>
          </a:xfrm>
        </p:grpSpPr>
        <p:cxnSp>
          <p:nvCxnSpPr>
            <p:cNvPr id="389" name="Straight Connector 388"/>
            <p:cNvCxnSpPr/>
            <p:nvPr/>
          </p:nvCxnSpPr>
          <p:spPr>
            <a:xfrm>
              <a:off x="347117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390" name="Straight Connector 389"/>
            <p:cNvCxnSpPr/>
            <p:nvPr/>
          </p:nvCxnSpPr>
          <p:spPr>
            <a:xfrm rot="5400000">
              <a:off x="3142695"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391" name="Oval 390"/>
          <p:cNvSpPr/>
          <p:nvPr/>
        </p:nvSpPr>
        <p:spPr>
          <a:xfrm>
            <a:off x="4722094" y="4714187"/>
            <a:ext cx="221713" cy="221713"/>
          </a:xfrm>
          <a:prstGeom prst="ellipse">
            <a:avLst/>
          </a:prstGeom>
          <a:solidFill>
            <a:srgbClr val="00B0F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392" name="Oval 391"/>
          <p:cNvSpPr/>
          <p:nvPr/>
        </p:nvSpPr>
        <p:spPr>
          <a:xfrm>
            <a:off x="4290638" y="4722103"/>
            <a:ext cx="221713" cy="221713"/>
          </a:xfrm>
          <a:prstGeom prst="ellipse">
            <a:avLst/>
          </a:prstGeom>
          <a:solidFill>
            <a:srgbClr val="92D05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grpSp>
        <p:nvGrpSpPr>
          <p:cNvPr id="23" name="Group 392"/>
          <p:cNvGrpSpPr/>
          <p:nvPr/>
        </p:nvGrpSpPr>
        <p:grpSpPr>
          <a:xfrm rot="16200000">
            <a:off x="4385556" y="4988866"/>
            <a:ext cx="272719" cy="257838"/>
            <a:chOff x="1513962" y="5391154"/>
            <a:chExt cx="941492" cy="755190"/>
          </a:xfrm>
        </p:grpSpPr>
        <p:sp>
          <p:nvSpPr>
            <p:cNvPr id="394" name="Freeform 23"/>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close/>
                </a:path>
              </a:pathLst>
            </a:custGeom>
            <a:solidFill>
              <a:srgbClr val="C2C1C1"/>
            </a:solidFill>
            <a:ln w="9525">
              <a:noFill/>
              <a:round/>
              <a:headEnd/>
              <a:tailEnd/>
            </a:ln>
          </p:spPr>
          <p:txBody>
            <a:bodyPr/>
            <a:lstStyle/>
            <a:p>
              <a:endParaRPr lang="fr-FR" sz="1200"/>
            </a:p>
          </p:txBody>
        </p:sp>
        <p:sp>
          <p:nvSpPr>
            <p:cNvPr id="395" name="Freeform 24"/>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path>
              </a:pathLst>
            </a:custGeom>
            <a:noFill/>
            <a:ln w="3175">
              <a:solidFill>
                <a:srgbClr val="1F1A17"/>
              </a:solidFill>
              <a:round/>
              <a:headEnd/>
              <a:tailEnd/>
            </a:ln>
          </p:spPr>
          <p:txBody>
            <a:bodyPr/>
            <a:lstStyle/>
            <a:p>
              <a:endParaRPr lang="fr-FR" sz="1200"/>
            </a:p>
          </p:txBody>
        </p:sp>
        <p:sp>
          <p:nvSpPr>
            <p:cNvPr id="396" name="Freeform 25"/>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close/>
                </a:path>
              </a:pathLst>
            </a:custGeom>
            <a:solidFill>
              <a:srgbClr val="605D5C"/>
            </a:solidFill>
            <a:ln w="9525">
              <a:noFill/>
              <a:round/>
              <a:headEnd/>
              <a:tailEnd/>
            </a:ln>
          </p:spPr>
          <p:txBody>
            <a:bodyPr/>
            <a:lstStyle/>
            <a:p>
              <a:endParaRPr lang="fr-FR" sz="1200"/>
            </a:p>
          </p:txBody>
        </p:sp>
        <p:sp>
          <p:nvSpPr>
            <p:cNvPr id="397" name="Freeform 26"/>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path>
              </a:pathLst>
            </a:custGeom>
            <a:noFill/>
            <a:ln w="3175">
              <a:solidFill>
                <a:srgbClr val="1F1A17"/>
              </a:solidFill>
              <a:round/>
              <a:headEnd/>
              <a:tailEnd/>
            </a:ln>
          </p:spPr>
          <p:txBody>
            <a:bodyPr/>
            <a:lstStyle/>
            <a:p>
              <a:endParaRPr lang="fr-FR" sz="1200"/>
            </a:p>
          </p:txBody>
        </p:sp>
        <p:sp>
          <p:nvSpPr>
            <p:cNvPr id="398" name="Freeform 27"/>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close/>
                </a:path>
              </a:pathLst>
            </a:custGeom>
            <a:solidFill>
              <a:srgbClr val="605D5C"/>
            </a:solidFill>
            <a:ln w="9525">
              <a:noFill/>
              <a:round/>
              <a:headEnd/>
              <a:tailEnd/>
            </a:ln>
          </p:spPr>
          <p:txBody>
            <a:bodyPr/>
            <a:lstStyle/>
            <a:p>
              <a:endParaRPr lang="fr-FR" sz="1200"/>
            </a:p>
          </p:txBody>
        </p:sp>
        <p:sp>
          <p:nvSpPr>
            <p:cNvPr id="399" name="Freeform 28"/>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path>
              </a:pathLst>
            </a:custGeom>
            <a:noFill/>
            <a:ln w="3175">
              <a:solidFill>
                <a:srgbClr val="1F1A17"/>
              </a:solidFill>
              <a:round/>
              <a:headEnd/>
              <a:tailEnd/>
            </a:ln>
          </p:spPr>
          <p:txBody>
            <a:bodyPr/>
            <a:lstStyle/>
            <a:p>
              <a:endParaRPr lang="fr-FR" sz="1200"/>
            </a:p>
          </p:txBody>
        </p:sp>
        <p:sp>
          <p:nvSpPr>
            <p:cNvPr id="400" name="Freeform 29"/>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close/>
                </a:path>
              </a:pathLst>
            </a:custGeom>
            <a:solidFill>
              <a:srgbClr val="605D5C"/>
            </a:solidFill>
            <a:ln w="9525">
              <a:noFill/>
              <a:round/>
              <a:headEnd/>
              <a:tailEnd/>
            </a:ln>
          </p:spPr>
          <p:txBody>
            <a:bodyPr/>
            <a:lstStyle/>
            <a:p>
              <a:endParaRPr lang="fr-FR" sz="1200"/>
            </a:p>
          </p:txBody>
        </p:sp>
        <p:sp>
          <p:nvSpPr>
            <p:cNvPr id="401" name="Freeform 30"/>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path>
              </a:pathLst>
            </a:custGeom>
            <a:noFill/>
            <a:ln w="3175">
              <a:solidFill>
                <a:srgbClr val="1F1A17"/>
              </a:solidFill>
              <a:round/>
              <a:headEnd/>
              <a:tailEnd/>
            </a:ln>
          </p:spPr>
          <p:txBody>
            <a:bodyPr/>
            <a:lstStyle/>
            <a:p>
              <a:endParaRPr lang="fr-FR" sz="1200"/>
            </a:p>
          </p:txBody>
        </p:sp>
        <p:sp>
          <p:nvSpPr>
            <p:cNvPr id="402" name="Freeform 31"/>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close/>
                </a:path>
              </a:pathLst>
            </a:custGeom>
            <a:solidFill>
              <a:srgbClr val="605D5C"/>
            </a:solidFill>
            <a:ln w="9525">
              <a:noFill/>
              <a:round/>
              <a:headEnd/>
              <a:tailEnd/>
            </a:ln>
          </p:spPr>
          <p:txBody>
            <a:bodyPr/>
            <a:lstStyle/>
            <a:p>
              <a:endParaRPr lang="fr-FR" sz="1200"/>
            </a:p>
          </p:txBody>
        </p:sp>
        <p:sp>
          <p:nvSpPr>
            <p:cNvPr id="403" name="Freeform 32"/>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path>
              </a:pathLst>
            </a:custGeom>
            <a:noFill/>
            <a:ln w="3175">
              <a:solidFill>
                <a:srgbClr val="1F1A17"/>
              </a:solidFill>
              <a:round/>
              <a:headEnd/>
              <a:tailEnd/>
            </a:ln>
          </p:spPr>
          <p:txBody>
            <a:bodyPr/>
            <a:lstStyle/>
            <a:p>
              <a:endParaRPr lang="fr-FR" sz="1200"/>
            </a:p>
          </p:txBody>
        </p:sp>
        <p:sp>
          <p:nvSpPr>
            <p:cNvPr id="404" name="Rectangle 33"/>
            <p:cNvSpPr>
              <a:spLocks noChangeArrowheads="1"/>
            </p:cNvSpPr>
            <p:nvPr/>
          </p:nvSpPr>
          <p:spPr bwMode="auto">
            <a:xfrm>
              <a:off x="2266113" y="5544021"/>
              <a:ext cx="189341" cy="66010"/>
            </a:xfrm>
            <a:prstGeom prst="rect">
              <a:avLst/>
            </a:prstGeom>
            <a:solidFill>
              <a:srgbClr val="1F1A17"/>
            </a:solidFill>
            <a:ln w="9525">
              <a:noFill/>
              <a:miter lim="800000"/>
              <a:headEnd/>
              <a:tailEnd/>
            </a:ln>
          </p:spPr>
          <p:txBody>
            <a:bodyPr/>
            <a:lstStyle/>
            <a:p>
              <a:endParaRPr lang="fr-FR" sz="1200"/>
            </a:p>
          </p:txBody>
        </p:sp>
        <p:sp>
          <p:nvSpPr>
            <p:cNvPr id="405" name="Rectangle 34"/>
            <p:cNvSpPr>
              <a:spLocks noChangeArrowheads="1"/>
            </p:cNvSpPr>
            <p:nvPr/>
          </p:nvSpPr>
          <p:spPr bwMode="auto">
            <a:xfrm>
              <a:off x="2266113" y="5733366"/>
              <a:ext cx="189341" cy="66010"/>
            </a:xfrm>
            <a:prstGeom prst="rect">
              <a:avLst/>
            </a:prstGeom>
            <a:solidFill>
              <a:srgbClr val="1F1A17"/>
            </a:solidFill>
            <a:ln w="9525">
              <a:noFill/>
              <a:miter lim="800000"/>
              <a:headEnd/>
              <a:tailEnd/>
            </a:ln>
          </p:spPr>
          <p:txBody>
            <a:bodyPr/>
            <a:lstStyle/>
            <a:p>
              <a:endParaRPr lang="fr-FR" sz="1200"/>
            </a:p>
          </p:txBody>
        </p:sp>
        <p:sp>
          <p:nvSpPr>
            <p:cNvPr id="406" name="Rectangle 35"/>
            <p:cNvSpPr>
              <a:spLocks noChangeArrowheads="1"/>
            </p:cNvSpPr>
            <p:nvPr/>
          </p:nvSpPr>
          <p:spPr bwMode="auto">
            <a:xfrm>
              <a:off x="1614713" y="5511015"/>
              <a:ext cx="158" cy="635329"/>
            </a:xfrm>
            <a:prstGeom prst="rect">
              <a:avLst/>
            </a:prstGeom>
            <a:noFill/>
            <a:ln w="9525">
              <a:noFill/>
              <a:miter lim="800000"/>
              <a:headEnd/>
              <a:tailEnd/>
            </a:ln>
          </p:spPr>
          <p:txBody>
            <a:bodyPr wrap="none" lIns="0" tIns="0" rIns="0" bIns="0">
              <a:spAutoFit/>
            </a:bodyPr>
            <a:lstStyle/>
            <a:p>
              <a:endParaRPr lang="fr-CA" sz="2000" b="1" dirty="0"/>
            </a:p>
          </p:txBody>
        </p:sp>
      </p:grpSp>
      <p:sp>
        <p:nvSpPr>
          <p:cNvPr id="407" name="Oval 406"/>
          <p:cNvSpPr/>
          <p:nvPr/>
        </p:nvSpPr>
        <p:spPr>
          <a:xfrm>
            <a:off x="4350272" y="4850350"/>
            <a:ext cx="221713" cy="221713"/>
          </a:xfrm>
          <a:prstGeom prst="ellipse">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408" name="Rounded Rectangle 407"/>
          <p:cNvSpPr/>
          <p:nvPr/>
        </p:nvSpPr>
        <p:spPr>
          <a:xfrm>
            <a:off x="7084364" y="4580877"/>
            <a:ext cx="1890944" cy="126950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fr-CA"/>
          </a:p>
        </p:txBody>
      </p:sp>
      <p:sp>
        <p:nvSpPr>
          <p:cNvPr id="409" name="Rectangle 408"/>
          <p:cNvSpPr/>
          <p:nvPr/>
        </p:nvSpPr>
        <p:spPr>
          <a:xfrm>
            <a:off x="7226408" y="4693992"/>
            <a:ext cx="1674362" cy="1014349"/>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cxnSp>
        <p:nvCxnSpPr>
          <p:cNvPr id="410" name="Straight Connector 409"/>
          <p:cNvCxnSpPr/>
          <p:nvPr/>
        </p:nvCxnSpPr>
        <p:spPr>
          <a:xfrm rot="5400000">
            <a:off x="7660445" y="5076678"/>
            <a:ext cx="765372"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1" name="Straight Connector 410"/>
          <p:cNvCxnSpPr/>
          <p:nvPr/>
        </p:nvCxnSpPr>
        <p:spPr>
          <a:xfrm>
            <a:off x="7226409" y="5179908"/>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2" name="Straight Connector 411"/>
          <p:cNvCxnSpPr/>
          <p:nvPr/>
        </p:nvCxnSpPr>
        <p:spPr>
          <a:xfrm>
            <a:off x="8722225" y="5179908"/>
            <a:ext cx="178546"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4" name="Group 412"/>
          <p:cNvGrpSpPr/>
          <p:nvPr/>
        </p:nvGrpSpPr>
        <p:grpSpPr>
          <a:xfrm>
            <a:off x="7562667" y="4696794"/>
            <a:ext cx="178546" cy="485915"/>
            <a:chOff x="1855437" y="2281561"/>
            <a:chExt cx="399495" cy="1038688"/>
          </a:xfrm>
        </p:grpSpPr>
        <p:cxnSp>
          <p:nvCxnSpPr>
            <p:cNvPr id="414" name="Straight Connector 413"/>
            <p:cNvCxnSpPr/>
            <p:nvPr/>
          </p:nvCxnSpPr>
          <p:spPr>
            <a:xfrm>
              <a:off x="185543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5" name="Straight Connector 414"/>
            <p:cNvCxnSpPr/>
            <p:nvPr/>
          </p:nvCxnSpPr>
          <p:spPr>
            <a:xfrm rot="5400000">
              <a:off x="1553592"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cxnSp>
        <p:nvCxnSpPr>
          <p:cNvPr id="416" name="Straight Connector 415"/>
          <p:cNvCxnSpPr/>
          <p:nvPr/>
        </p:nvCxnSpPr>
        <p:spPr>
          <a:xfrm>
            <a:off x="7974317" y="5179908"/>
            <a:ext cx="14680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25" name="Group 416"/>
          <p:cNvGrpSpPr/>
          <p:nvPr/>
        </p:nvGrpSpPr>
        <p:grpSpPr>
          <a:xfrm>
            <a:off x="8353731" y="4693992"/>
            <a:ext cx="178546" cy="485915"/>
            <a:chOff x="3471177" y="2281561"/>
            <a:chExt cx="399495" cy="1038688"/>
          </a:xfrm>
        </p:grpSpPr>
        <p:cxnSp>
          <p:nvCxnSpPr>
            <p:cNvPr id="418" name="Straight Connector 417"/>
            <p:cNvCxnSpPr/>
            <p:nvPr/>
          </p:nvCxnSpPr>
          <p:spPr>
            <a:xfrm>
              <a:off x="3471177" y="3320249"/>
              <a:ext cx="399495"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19" name="Straight Connector 418"/>
            <p:cNvCxnSpPr/>
            <p:nvPr/>
          </p:nvCxnSpPr>
          <p:spPr>
            <a:xfrm rot="5400000">
              <a:off x="3142695" y="2796466"/>
              <a:ext cx="1029810" cy="0"/>
            </a:xfrm>
            <a:prstGeom prst="line">
              <a:avLst/>
            </a:prstGeom>
            <a:ln w="19050">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420" name="Oval 419"/>
          <p:cNvSpPr/>
          <p:nvPr/>
        </p:nvSpPr>
        <p:spPr>
          <a:xfrm>
            <a:off x="8459591" y="4696431"/>
            <a:ext cx="221713" cy="221713"/>
          </a:xfrm>
          <a:prstGeom prst="ellipse">
            <a:avLst/>
          </a:prstGeom>
          <a:solidFill>
            <a:srgbClr val="00B0F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421" name="Oval 420"/>
          <p:cNvSpPr/>
          <p:nvPr/>
        </p:nvSpPr>
        <p:spPr>
          <a:xfrm>
            <a:off x="8640695" y="4704347"/>
            <a:ext cx="221713" cy="221713"/>
          </a:xfrm>
          <a:prstGeom prst="ellipse">
            <a:avLst/>
          </a:prstGeom>
          <a:solidFill>
            <a:srgbClr val="92D05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grpSp>
        <p:nvGrpSpPr>
          <p:cNvPr id="26" name="Group 421"/>
          <p:cNvGrpSpPr/>
          <p:nvPr/>
        </p:nvGrpSpPr>
        <p:grpSpPr>
          <a:xfrm rot="16200000">
            <a:off x="8487036" y="4988865"/>
            <a:ext cx="272719" cy="257838"/>
            <a:chOff x="1513962" y="5391154"/>
            <a:chExt cx="941492" cy="755190"/>
          </a:xfrm>
        </p:grpSpPr>
        <p:sp>
          <p:nvSpPr>
            <p:cNvPr id="423" name="Freeform 23"/>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close/>
                </a:path>
              </a:pathLst>
            </a:custGeom>
            <a:solidFill>
              <a:srgbClr val="C2C1C1"/>
            </a:solidFill>
            <a:ln w="9525">
              <a:noFill/>
              <a:round/>
              <a:headEnd/>
              <a:tailEnd/>
            </a:ln>
          </p:spPr>
          <p:txBody>
            <a:bodyPr/>
            <a:lstStyle/>
            <a:p>
              <a:endParaRPr lang="fr-FR" sz="1200"/>
            </a:p>
          </p:txBody>
        </p:sp>
        <p:sp>
          <p:nvSpPr>
            <p:cNvPr id="424" name="Freeform 24"/>
            <p:cNvSpPr>
              <a:spLocks/>
            </p:cNvSpPr>
            <p:nvPr/>
          </p:nvSpPr>
          <p:spPr bwMode="auto">
            <a:xfrm>
              <a:off x="1513962" y="5484959"/>
              <a:ext cx="752152" cy="376954"/>
            </a:xfrm>
            <a:custGeom>
              <a:avLst/>
              <a:gdLst>
                <a:gd name="T0" fmla="*/ 18 w 1237"/>
                <a:gd name="T1" fmla="*/ 0 h 619"/>
                <a:gd name="T2" fmla="*/ 18 w 1237"/>
                <a:gd name="T3" fmla="*/ 0 h 619"/>
                <a:gd name="T4" fmla="*/ 18 w 1237"/>
                <a:gd name="T5" fmla="*/ 0 h 619"/>
                <a:gd name="T6" fmla="*/ 18 w 1237"/>
                <a:gd name="T7" fmla="*/ 0 h 619"/>
                <a:gd name="T8" fmla="*/ 18 w 1237"/>
                <a:gd name="T9" fmla="*/ 0 h 619"/>
                <a:gd name="T10" fmla="*/ 19 w 1237"/>
                <a:gd name="T11" fmla="*/ 0 h 619"/>
                <a:gd name="T12" fmla="*/ 19 w 1237"/>
                <a:gd name="T13" fmla="*/ 1 h 619"/>
                <a:gd name="T14" fmla="*/ 19 w 1237"/>
                <a:gd name="T15" fmla="*/ 1 h 619"/>
                <a:gd name="T16" fmla="*/ 19 w 1237"/>
                <a:gd name="T17" fmla="*/ 1 h 619"/>
                <a:gd name="T18" fmla="*/ 19 w 1237"/>
                <a:gd name="T19" fmla="*/ 8 h 619"/>
                <a:gd name="T20" fmla="*/ 19 w 1237"/>
                <a:gd name="T21" fmla="*/ 9 h 619"/>
                <a:gd name="T22" fmla="*/ 19 w 1237"/>
                <a:gd name="T23" fmla="*/ 9 h 619"/>
                <a:gd name="T24" fmla="*/ 18 w 1237"/>
                <a:gd name="T25" fmla="*/ 9 h 619"/>
                <a:gd name="T26" fmla="*/ 18 w 1237"/>
                <a:gd name="T27" fmla="*/ 9 h 619"/>
                <a:gd name="T28" fmla="*/ 18 w 1237"/>
                <a:gd name="T29" fmla="*/ 9 h 619"/>
                <a:gd name="T30" fmla="*/ 18 w 1237"/>
                <a:gd name="T31" fmla="*/ 9 h 619"/>
                <a:gd name="T32" fmla="*/ 18 w 1237"/>
                <a:gd name="T33" fmla="*/ 9 h 619"/>
                <a:gd name="T34" fmla="*/ 1 w 1237"/>
                <a:gd name="T35" fmla="*/ 9 h 619"/>
                <a:gd name="T36" fmla="*/ 1 w 1237"/>
                <a:gd name="T37" fmla="*/ 9 h 619"/>
                <a:gd name="T38" fmla="*/ 1 w 1237"/>
                <a:gd name="T39" fmla="*/ 9 h 619"/>
                <a:gd name="T40" fmla="*/ 0 w 1237"/>
                <a:gd name="T41" fmla="*/ 9 h 619"/>
                <a:gd name="T42" fmla="*/ 0 w 1237"/>
                <a:gd name="T43" fmla="*/ 9 h 619"/>
                <a:gd name="T44" fmla="*/ 0 w 1237"/>
                <a:gd name="T45" fmla="*/ 9 h 619"/>
                <a:gd name="T46" fmla="*/ 0 w 1237"/>
                <a:gd name="T47" fmla="*/ 9 h 619"/>
                <a:gd name="T48" fmla="*/ 0 w 1237"/>
                <a:gd name="T49" fmla="*/ 8 h 619"/>
                <a:gd name="T50" fmla="*/ 0 w 1237"/>
                <a:gd name="T51" fmla="*/ 8 h 619"/>
                <a:gd name="T52" fmla="*/ 0 w 1237"/>
                <a:gd name="T53" fmla="*/ 1 h 619"/>
                <a:gd name="T54" fmla="*/ 0 w 1237"/>
                <a:gd name="T55" fmla="*/ 1 h 619"/>
                <a:gd name="T56" fmla="*/ 0 w 1237"/>
                <a:gd name="T57" fmla="*/ 1 h 619"/>
                <a:gd name="T58" fmla="*/ 0 w 1237"/>
                <a:gd name="T59" fmla="*/ 0 h 619"/>
                <a:gd name="T60" fmla="*/ 0 w 1237"/>
                <a:gd name="T61" fmla="*/ 0 h 619"/>
                <a:gd name="T62" fmla="*/ 1 w 1237"/>
                <a:gd name="T63" fmla="*/ 0 h 619"/>
                <a:gd name="T64" fmla="*/ 1 w 1237"/>
                <a:gd name="T65" fmla="*/ 0 h 619"/>
                <a:gd name="T66" fmla="*/ 1 w 1237"/>
                <a:gd name="T67" fmla="*/ 0 h 619"/>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237"/>
                <a:gd name="T103" fmla="*/ 0 h 619"/>
                <a:gd name="T104" fmla="*/ 1237 w 1237"/>
                <a:gd name="T105" fmla="*/ 619 h 619"/>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237" h="619">
                  <a:moveTo>
                    <a:pt x="79" y="0"/>
                  </a:moveTo>
                  <a:lnTo>
                    <a:pt x="1160" y="0"/>
                  </a:lnTo>
                  <a:lnTo>
                    <a:pt x="1168" y="0"/>
                  </a:lnTo>
                  <a:lnTo>
                    <a:pt x="1176" y="1"/>
                  </a:lnTo>
                  <a:lnTo>
                    <a:pt x="1182" y="4"/>
                  </a:lnTo>
                  <a:lnTo>
                    <a:pt x="1190" y="6"/>
                  </a:lnTo>
                  <a:lnTo>
                    <a:pt x="1197" y="8"/>
                  </a:lnTo>
                  <a:lnTo>
                    <a:pt x="1204" y="12"/>
                  </a:lnTo>
                  <a:lnTo>
                    <a:pt x="1209" y="16"/>
                  </a:lnTo>
                  <a:lnTo>
                    <a:pt x="1215" y="20"/>
                  </a:lnTo>
                  <a:lnTo>
                    <a:pt x="1219" y="25"/>
                  </a:lnTo>
                  <a:lnTo>
                    <a:pt x="1224" y="31"/>
                  </a:lnTo>
                  <a:lnTo>
                    <a:pt x="1228" y="36"/>
                  </a:lnTo>
                  <a:lnTo>
                    <a:pt x="1232" y="42"/>
                  </a:lnTo>
                  <a:lnTo>
                    <a:pt x="1234" y="49"/>
                  </a:lnTo>
                  <a:lnTo>
                    <a:pt x="1236" y="54"/>
                  </a:lnTo>
                  <a:lnTo>
                    <a:pt x="1237" y="61"/>
                  </a:lnTo>
                  <a:lnTo>
                    <a:pt x="1237" y="69"/>
                  </a:lnTo>
                  <a:lnTo>
                    <a:pt x="1237" y="551"/>
                  </a:lnTo>
                  <a:lnTo>
                    <a:pt x="1237" y="558"/>
                  </a:lnTo>
                  <a:lnTo>
                    <a:pt x="1236" y="565"/>
                  </a:lnTo>
                  <a:lnTo>
                    <a:pt x="1234" y="572"/>
                  </a:lnTo>
                  <a:lnTo>
                    <a:pt x="1232" y="577"/>
                  </a:lnTo>
                  <a:lnTo>
                    <a:pt x="1228" y="583"/>
                  </a:lnTo>
                  <a:lnTo>
                    <a:pt x="1224" y="588"/>
                  </a:lnTo>
                  <a:lnTo>
                    <a:pt x="1219" y="594"/>
                  </a:lnTo>
                  <a:lnTo>
                    <a:pt x="1215" y="599"/>
                  </a:lnTo>
                  <a:lnTo>
                    <a:pt x="1209" y="603"/>
                  </a:lnTo>
                  <a:lnTo>
                    <a:pt x="1204" y="608"/>
                  </a:lnTo>
                  <a:lnTo>
                    <a:pt x="1197" y="611"/>
                  </a:lnTo>
                  <a:lnTo>
                    <a:pt x="1190" y="613"/>
                  </a:lnTo>
                  <a:lnTo>
                    <a:pt x="1182" y="616"/>
                  </a:lnTo>
                  <a:lnTo>
                    <a:pt x="1176" y="618"/>
                  </a:lnTo>
                  <a:lnTo>
                    <a:pt x="1168" y="619"/>
                  </a:lnTo>
                  <a:lnTo>
                    <a:pt x="1160" y="619"/>
                  </a:lnTo>
                  <a:lnTo>
                    <a:pt x="79" y="619"/>
                  </a:lnTo>
                  <a:lnTo>
                    <a:pt x="71" y="619"/>
                  </a:lnTo>
                  <a:lnTo>
                    <a:pt x="63" y="618"/>
                  </a:lnTo>
                  <a:lnTo>
                    <a:pt x="55" y="616"/>
                  </a:lnTo>
                  <a:lnTo>
                    <a:pt x="48" y="613"/>
                  </a:lnTo>
                  <a:lnTo>
                    <a:pt x="42" y="611"/>
                  </a:lnTo>
                  <a:lnTo>
                    <a:pt x="35" y="608"/>
                  </a:lnTo>
                  <a:lnTo>
                    <a:pt x="29" y="603"/>
                  </a:lnTo>
                  <a:lnTo>
                    <a:pt x="24" y="599"/>
                  </a:lnTo>
                  <a:lnTo>
                    <a:pt x="18" y="594"/>
                  </a:lnTo>
                  <a:lnTo>
                    <a:pt x="14" y="588"/>
                  </a:lnTo>
                  <a:lnTo>
                    <a:pt x="10" y="583"/>
                  </a:lnTo>
                  <a:lnTo>
                    <a:pt x="7" y="577"/>
                  </a:lnTo>
                  <a:lnTo>
                    <a:pt x="5" y="572"/>
                  </a:lnTo>
                  <a:lnTo>
                    <a:pt x="2" y="565"/>
                  </a:lnTo>
                  <a:lnTo>
                    <a:pt x="1" y="558"/>
                  </a:lnTo>
                  <a:lnTo>
                    <a:pt x="0" y="551"/>
                  </a:lnTo>
                  <a:lnTo>
                    <a:pt x="0" y="69"/>
                  </a:lnTo>
                  <a:lnTo>
                    <a:pt x="1" y="61"/>
                  </a:lnTo>
                  <a:lnTo>
                    <a:pt x="2" y="54"/>
                  </a:lnTo>
                  <a:lnTo>
                    <a:pt x="5" y="49"/>
                  </a:lnTo>
                  <a:lnTo>
                    <a:pt x="7" y="42"/>
                  </a:lnTo>
                  <a:lnTo>
                    <a:pt x="10" y="36"/>
                  </a:lnTo>
                  <a:lnTo>
                    <a:pt x="14" y="31"/>
                  </a:lnTo>
                  <a:lnTo>
                    <a:pt x="18" y="25"/>
                  </a:lnTo>
                  <a:lnTo>
                    <a:pt x="24" y="20"/>
                  </a:lnTo>
                  <a:lnTo>
                    <a:pt x="29" y="16"/>
                  </a:lnTo>
                  <a:lnTo>
                    <a:pt x="35" y="12"/>
                  </a:lnTo>
                  <a:lnTo>
                    <a:pt x="42" y="8"/>
                  </a:lnTo>
                  <a:lnTo>
                    <a:pt x="48" y="6"/>
                  </a:lnTo>
                  <a:lnTo>
                    <a:pt x="55" y="4"/>
                  </a:lnTo>
                  <a:lnTo>
                    <a:pt x="63" y="1"/>
                  </a:lnTo>
                  <a:lnTo>
                    <a:pt x="71" y="0"/>
                  </a:lnTo>
                  <a:lnTo>
                    <a:pt x="79" y="0"/>
                  </a:lnTo>
                </a:path>
              </a:pathLst>
            </a:custGeom>
            <a:noFill/>
            <a:ln w="3175">
              <a:solidFill>
                <a:srgbClr val="1F1A17"/>
              </a:solidFill>
              <a:round/>
              <a:headEnd/>
              <a:tailEnd/>
            </a:ln>
          </p:spPr>
          <p:txBody>
            <a:bodyPr/>
            <a:lstStyle/>
            <a:p>
              <a:endParaRPr lang="fr-FR" sz="1200"/>
            </a:p>
          </p:txBody>
        </p:sp>
        <p:sp>
          <p:nvSpPr>
            <p:cNvPr id="425" name="Freeform 25"/>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close/>
                </a:path>
              </a:pathLst>
            </a:custGeom>
            <a:solidFill>
              <a:srgbClr val="605D5C"/>
            </a:solidFill>
            <a:ln w="9525">
              <a:noFill/>
              <a:round/>
              <a:headEnd/>
              <a:tailEnd/>
            </a:ln>
          </p:spPr>
          <p:txBody>
            <a:bodyPr/>
            <a:lstStyle/>
            <a:p>
              <a:endParaRPr lang="fr-FR" sz="1200"/>
            </a:p>
          </p:txBody>
        </p:sp>
        <p:sp>
          <p:nvSpPr>
            <p:cNvPr id="426" name="Freeform 26"/>
            <p:cNvSpPr>
              <a:spLocks/>
            </p:cNvSpPr>
            <p:nvPr/>
          </p:nvSpPr>
          <p:spPr bwMode="auto">
            <a:xfrm>
              <a:off x="1607764" y="5391154"/>
              <a:ext cx="191078" cy="93804"/>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2"/>
                  </a:lnTo>
                  <a:lnTo>
                    <a:pt x="305" y="5"/>
                  </a:lnTo>
                  <a:lnTo>
                    <a:pt x="308" y="9"/>
                  </a:lnTo>
                  <a:lnTo>
                    <a:pt x="310" y="15"/>
                  </a:lnTo>
                  <a:lnTo>
                    <a:pt x="310" y="141"/>
                  </a:lnTo>
                  <a:lnTo>
                    <a:pt x="308" y="146"/>
                  </a:lnTo>
                  <a:lnTo>
                    <a:pt x="305" y="151"/>
                  </a:lnTo>
                  <a:lnTo>
                    <a:pt x="303" y="153"/>
                  </a:lnTo>
                  <a:lnTo>
                    <a:pt x="301" y="154"/>
                  </a:lnTo>
                  <a:lnTo>
                    <a:pt x="298" y="155"/>
                  </a:lnTo>
                  <a:lnTo>
                    <a:pt x="295" y="155"/>
                  </a:lnTo>
                  <a:lnTo>
                    <a:pt x="15" y="155"/>
                  </a:lnTo>
                  <a:lnTo>
                    <a:pt x="12" y="155"/>
                  </a:lnTo>
                  <a:lnTo>
                    <a:pt x="9" y="154"/>
                  </a:lnTo>
                  <a:lnTo>
                    <a:pt x="7" y="153"/>
                  </a:lnTo>
                  <a:lnTo>
                    <a:pt x="4" y="151"/>
                  </a:lnTo>
                  <a:lnTo>
                    <a:pt x="3" y="149"/>
                  </a:lnTo>
                  <a:lnTo>
                    <a:pt x="1" y="146"/>
                  </a:lnTo>
                  <a:lnTo>
                    <a:pt x="1" y="143"/>
                  </a:lnTo>
                  <a:lnTo>
                    <a:pt x="0" y="141"/>
                  </a:lnTo>
                  <a:lnTo>
                    <a:pt x="0" y="15"/>
                  </a:lnTo>
                  <a:lnTo>
                    <a:pt x="1" y="13"/>
                  </a:lnTo>
                  <a:lnTo>
                    <a:pt x="1" y="9"/>
                  </a:lnTo>
                  <a:lnTo>
                    <a:pt x="3" y="7"/>
                  </a:lnTo>
                  <a:lnTo>
                    <a:pt x="4" y="5"/>
                  </a:lnTo>
                  <a:lnTo>
                    <a:pt x="9" y="2"/>
                  </a:lnTo>
                  <a:lnTo>
                    <a:pt x="15" y="0"/>
                  </a:lnTo>
                </a:path>
              </a:pathLst>
            </a:custGeom>
            <a:noFill/>
            <a:ln w="3175">
              <a:solidFill>
                <a:srgbClr val="1F1A17"/>
              </a:solidFill>
              <a:round/>
              <a:headEnd/>
              <a:tailEnd/>
            </a:ln>
          </p:spPr>
          <p:txBody>
            <a:bodyPr/>
            <a:lstStyle/>
            <a:p>
              <a:endParaRPr lang="fr-FR" sz="1200"/>
            </a:p>
          </p:txBody>
        </p:sp>
        <p:sp>
          <p:nvSpPr>
            <p:cNvPr id="427" name="Freeform 27"/>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close/>
                </a:path>
              </a:pathLst>
            </a:custGeom>
            <a:solidFill>
              <a:srgbClr val="605D5C"/>
            </a:solidFill>
            <a:ln w="9525">
              <a:noFill/>
              <a:round/>
              <a:headEnd/>
              <a:tailEnd/>
            </a:ln>
          </p:spPr>
          <p:txBody>
            <a:bodyPr/>
            <a:lstStyle/>
            <a:p>
              <a:endParaRPr lang="fr-FR" sz="1200"/>
            </a:p>
          </p:txBody>
        </p:sp>
        <p:sp>
          <p:nvSpPr>
            <p:cNvPr id="428" name="Freeform 28"/>
            <p:cNvSpPr>
              <a:spLocks/>
            </p:cNvSpPr>
            <p:nvPr/>
          </p:nvSpPr>
          <p:spPr bwMode="auto">
            <a:xfrm>
              <a:off x="1984708" y="5391154"/>
              <a:ext cx="189341" cy="93804"/>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2"/>
                  </a:lnTo>
                  <a:lnTo>
                    <a:pt x="304" y="5"/>
                  </a:lnTo>
                  <a:lnTo>
                    <a:pt x="307" y="9"/>
                  </a:lnTo>
                  <a:lnTo>
                    <a:pt x="309" y="15"/>
                  </a:lnTo>
                  <a:lnTo>
                    <a:pt x="309" y="141"/>
                  </a:lnTo>
                  <a:lnTo>
                    <a:pt x="307" y="146"/>
                  </a:lnTo>
                  <a:lnTo>
                    <a:pt x="304" y="151"/>
                  </a:lnTo>
                  <a:lnTo>
                    <a:pt x="303" y="153"/>
                  </a:lnTo>
                  <a:lnTo>
                    <a:pt x="300" y="154"/>
                  </a:lnTo>
                  <a:lnTo>
                    <a:pt x="297" y="155"/>
                  </a:lnTo>
                  <a:lnTo>
                    <a:pt x="294" y="155"/>
                  </a:lnTo>
                  <a:lnTo>
                    <a:pt x="15" y="155"/>
                  </a:lnTo>
                  <a:lnTo>
                    <a:pt x="11" y="155"/>
                  </a:lnTo>
                  <a:lnTo>
                    <a:pt x="9" y="154"/>
                  </a:lnTo>
                  <a:lnTo>
                    <a:pt x="6" y="153"/>
                  </a:lnTo>
                  <a:lnTo>
                    <a:pt x="5" y="151"/>
                  </a:lnTo>
                  <a:lnTo>
                    <a:pt x="2" y="149"/>
                  </a:lnTo>
                  <a:lnTo>
                    <a:pt x="1" y="146"/>
                  </a:lnTo>
                  <a:lnTo>
                    <a:pt x="0" y="143"/>
                  </a:lnTo>
                  <a:lnTo>
                    <a:pt x="0" y="141"/>
                  </a:lnTo>
                  <a:lnTo>
                    <a:pt x="0" y="15"/>
                  </a:lnTo>
                  <a:lnTo>
                    <a:pt x="0" y="13"/>
                  </a:lnTo>
                  <a:lnTo>
                    <a:pt x="1" y="9"/>
                  </a:lnTo>
                  <a:lnTo>
                    <a:pt x="2" y="7"/>
                  </a:lnTo>
                  <a:lnTo>
                    <a:pt x="5" y="5"/>
                  </a:lnTo>
                  <a:lnTo>
                    <a:pt x="9" y="2"/>
                  </a:lnTo>
                  <a:lnTo>
                    <a:pt x="15" y="0"/>
                  </a:lnTo>
                </a:path>
              </a:pathLst>
            </a:custGeom>
            <a:noFill/>
            <a:ln w="3175">
              <a:solidFill>
                <a:srgbClr val="1F1A17"/>
              </a:solidFill>
              <a:round/>
              <a:headEnd/>
              <a:tailEnd/>
            </a:ln>
          </p:spPr>
          <p:txBody>
            <a:bodyPr/>
            <a:lstStyle/>
            <a:p>
              <a:endParaRPr lang="fr-FR" sz="1200"/>
            </a:p>
          </p:txBody>
        </p:sp>
        <p:sp>
          <p:nvSpPr>
            <p:cNvPr id="429" name="Freeform 29"/>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close/>
                </a:path>
              </a:pathLst>
            </a:custGeom>
            <a:solidFill>
              <a:srgbClr val="605D5C"/>
            </a:solidFill>
            <a:ln w="9525">
              <a:noFill/>
              <a:round/>
              <a:headEnd/>
              <a:tailEnd/>
            </a:ln>
          </p:spPr>
          <p:txBody>
            <a:bodyPr/>
            <a:lstStyle/>
            <a:p>
              <a:endParaRPr lang="fr-FR" sz="1200"/>
            </a:p>
          </p:txBody>
        </p:sp>
        <p:sp>
          <p:nvSpPr>
            <p:cNvPr id="430" name="Freeform 30"/>
            <p:cNvSpPr>
              <a:spLocks/>
            </p:cNvSpPr>
            <p:nvPr/>
          </p:nvSpPr>
          <p:spPr bwMode="auto">
            <a:xfrm>
              <a:off x="1607764" y="5861913"/>
              <a:ext cx="191078" cy="92067"/>
            </a:xfrm>
            <a:custGeom>
              <a:avLst/>
              <a:gdLst>
                <a:gd name="T0" fmla="*/ 0 w 310"/>
                <a:gd name="T1" fmla="*/ 0 h 155"/>
                <a:gd name="T2" fmla="*/ 5 w 310"/>
                <a:gd name="T3" fmla="*/ 0 h 155"/>
                <a:gd name="T4" fmla="*/ 5 w 310"/>
                <a:gd name="T5" fmla="*/ 0 h 155"/>
                <a:gd name="T6" fmla="*/ 5 w 310"/>
                <a:gd name="T7" fmla="*/ 0 h 155"/>
                <a:gd name="T8" fmla="*/ 5 w 310"/>
                <a:gd name="T9" fmla="*/ 0 h 155"/>
                <a:gd name="T10" fmla="*/ 5 w 310"/>
                <a:gd name="T11" fmla="*/ 0 h 155"/>
                <a:gd name="T12" fmla="*/ 5 w 310"/>
                <a:gd name="T13" fmla="*/ 2 h 155"/>
                <a:gd name="T14" fmla="*/ 5 w 310"/>
                <a:gd name="T15" fmla="*/ 2 h 155"/>
                <a:gd name="T16" fmla="*/ 5 w 310"/>
                <a:gd name="T17" fmla="*/ 2 h 155"/>
                <a:gd name="T18" fmla="*/ 5 w 310"/>
                <a:gd name="T19" fmla="*/ 2 h 155"/>
                <a:gd name="T20" fmla="*/ 5 w 310"/>
                <a:gd name="T21" fmla="*/ 2 h 155"/>
                <a:gd name="T22" fmla="*/ 5 w 310"/>
                <a:gd name="T23" fmla="*/ 2 h 155"/>
                <a:gd name="T24" fmla="*/ 5 w 310"/>
                <a:gd name="T25" fmla="*/ 2 h 155"/>
                <a:gd name="T26" fmla="*/ 0 w 310"/>
                <a:gd name="T27" fmla="*/ 2 h 155"/>
                <a:gd name="T28" fmla="*/ 0 w 310"/>
                <a:gd name="T29" fmla="*/ 2 h 155"/>
                <a:gd name="T30" fmla="*/ 0 w 310"/>
                <a:gd name="T31" fmla="*/ 2 h 155"/>
                <a:gd name="T32" fmla="*/ 0 w 310"/>
                <a:gd name="T33" fmla="*/ 2 h 155"/>
                <a:gd name="T34" fmla="*/ 0 w 310"/>
                <a:gd name="T35" fmla="*/ 2 h 155"/>
                <a:gd name="T36" fmla="*/ 0 w 310"/>
                <a:gd name="T37" fmla="*/ 2 h 155"/>
                <a:gd name="T38" fmla="*/ 0 w 310"/>
                <a:gd name="T39" fmla="*/ 2 h 155"/>
                <a:gd name="T40" fmla="*/ 0 w 310"/>
                <a:gd name="T41" fmla="*/ 2 h 155"/>
                <a:gd name="T42" fmla="*/ 0 w 310"/>
                <a:gd name="T43" fmla="*/ 2 h 155"/>
                <a:gd name="T44" fmla="*/ 0 w 310"/>
                <a:gd name="T45" fmla="*/ 0 h 155"/>
                <a:gd name="T46" fmla="*/ 0 w 310"/>
                <a:gd name="T47" fmla="*/ 0 h 155"/>
                <a:gd name="T48" fmla="*/ 0 w 310"/>
                <a:gd name="T49" fmla="*/ 0 h 155"/>
                <a:gd name="T50" fmla="*/ 0 w 310"/>
                <a:gd name="T51" fmla="*/ 0 h 155"/>
                <a:gd name="T52" fmla="*/ 0 w 310"/>
                <a:gd name="T53" fmla="*/ 0 h 155"/>
                <a:gd name="T54" fmla="*/ 0 w 310"/>
                <a:gd name="T55" fmla="*/ 0 h 155"/>
                <a:gd name="T56" fmla="*/ 0 w 310"/>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10"/>
                <a:gd name="T88" fmla="*/ 0 h 155"/>
                <a:gd name="T89" fmla="*/ 310 w 310"/>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10" h="155">
                  <a:moveTo>
                    <a:pt x="15" y="0"/>
                  </a:moveTo>
                  <a:lnTo>
                    <a:pt x="295" y="0"/>
                  </a:lnTo>
                  <a:lnTo>
                    <a:pt x="301" y="1"/>
                  </a:lnTo>
                  <a:lnTo>
                    <a:pt x="305" y="4"/>
                  </a:lnTo>
                  <a:lnTo>
                    <a:pt x="308" y="9"/>
                  </a:lnTo>
                  <a:lnTo>
                    <a:pt x="310" y="14"/>
                  </a:lnTo>
                  <a:lnTo>
                    <a:pt x="310" y="140"/>
                  </a:lnTo>
                  <a:lnTo>
                    <a:pt x="308" y="146"/>
                  </a:lnTo>
                  <a:lnTo>
                    <a:pt x="305" y="150"/>
                  </a:lnTo>
                  <a:lnTo>
                    <a:pt x="303" y="152"/>
                  </a:lnTo>
                  <a:lnTo>
                    <a:pt x="301" y="153"/>
                  </a:lnTo>
                  <a:lnTo>
                    <a:pt x="298" y="155"/>
                  </a:lnTo>
                  <a:lnTo>
                    <a:pt x="295" y="155"/>
                  </a:lnTo>
                  <a:lnTo>
                    <a:pt x="15" y="155"/>
                  </a:lnTo>
                  <a:lnTo>
                    <a:pt x="12" y="155"/>
                  </a:lnTo>
                  <a:lnTo>
                    <a:pt x="9" y="153"/>
                  </a:lnTo>
                  <a:lnTo>
                    <a:pt x="7" y="152"/>
                  </a:lnTo>
                  <a:lnTo>
                    <a:pt x="4" y="150"/>
                  </a:lnTo>
                  <a:lnTo>
                    <a:pt x="3" y="148"/>
                  </a:lnTo>
                  <a:lnTo>
                    <a:pt x="1" y="146"/>
                  </a:lnTo>
                  <a:lnTo>
                    <a:pt x="1" y="143"/>
                  </a:lnTo>
                  <a:lnTo>
                    <a:pt x="0" y="140"/>
                  </a:lnTo>
                  <a:lnTo>
                    <a:pt x="0" y="14"/>
                  </a:lnTo>
                  <a:lnTo>
                    <a:pt x="1" y="12"/>
                  </a:lnTo>
                  <a:lnTo>
                    <a:pt x="1" y="9"/>
                  </a:lnTo>
                  <a:lnTo>
                    <a:pt x="3" y="6"/>
                  </a:lnTo>
                  <a:lnTo>
                    <a:pt x="4" y="4"/>
                  </a:lnTo>
                  <a:lnTo>
                    <a:pt x="9" y="1"/>
                  </a:lnTo>
                  <a:lnTo>
                    <a:pt x="15" y="0"/>
                  </a:lnTo>
                </a:path>
              </a:pathLst>
            </a:custGeom>
            <a:noFill/>
            <a:ln w="3175">
              <a:solidFill>
                <a:srgbClr val="1F1A17"/>
              </a:solidFill>
              <a:round/>
              <a:headEnd/>
              <a:tailEnd/>
            </a:ln>
          </p:spPr>
          <p:txBody>
            <a:bodyPr/>
            <a:lstStyle/>
            <a:p>
              <a:endParaRPr lang="fr-FR" sz="1200"/>
            </a:p>
          </p:txBody>
        </p:sp>
        <p:sp>
          <p:nvSpPr>
            <p:cNvPr id="431" name="Freeform 31"/>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close/>
                </a:path>
              </a:pathLst>
            </a:custGeom>
            <a:solidFill>
              <a:srgbClr val="605D5C"/>
            </a:solidFill>
            <a:ln w="9525">
              <a:noFill/>
              <a:round/>
              <a:headEnd/>
              <a:tailEnd/>
            </a:ln>
          </p:spPr>
          <p:txBody>
            <a:bodyPr/>
            <a:lstStyle/>
            <a:p>
              <a:endParaRPr lang="fr-FR" sz="1200"/>
            </a:p>
          </p:txBody>
        </p:sp>
        <p:sp>
          <p:nvSpPr>
            <p:cNvPr id="432" name="Freeform 32"/>
            <p:cNvSpPr>
              <a:spLocks/>
            </p:cNvSpPr>
            <p:nvPr/>
          </p:nvSpPr>
          <p:spPr bwMode="auto">
            <a:xfrm>
              <a:off x="1984708" y="5861913"/>
              <a:ext cx="189341" cy="92067"/>
            </a:xfrm>
            <a:custGeom>
              <a:avLst/>
              <a:gdLst>
                <a:gd name="T0" fmla="*/ 0 w 309"/>
                <a:gd name="T1" fmla="*/ 0 h 155"/>
                <a:gd name="T2" fmla="*/ 5 w 309"/>
                <a:gd name="T3" fmla="*/ 0 h 155"/>
                <a:gd name="T4" fmla="*/ 5 w 309"/>
                <a:gd name="T5" fmla="*/ 0 h 155"/>
                <a:gd name="T6" fmla="*/ 5 w 309"/>
                <a:gd name="T7" fmla="*/ 0 h 155"/>
                <a:gd name="T8" fmla="*/ 5 w 309"/>
                <a:gd name="T9" fmla="*/ 0 h 155"/>
                <a:gd name="T10" fmla="*/ 5 w 309"/>
                <a:gd name="T11" fmla="*/ 0 h 155"/>
                <a:gd name="T12" fmla="*/ 5 w 309"/>
                <a:gd name="T13" fmla="*/ 2 h 155"/>
                <a:gd name="T14" fmla="*/ 5 w 309"/>
                <a:gd name="T15" fmla="*/ 2 h 155"/>
                <a:gd name="T16" fmla="*/ 5 w 309"/>
                <a:gd name="T17" fmla="*/ 2 h 155"/>
                <a:gd name="T18" fmla="*/ 5 w 309"/>
                <a:gd name="T19" fmla="*/ 2 h 155"/>
                <a:gd name="T20" fmla="*/ 5 w 309"/>
                <a:gd name="T21" fmla="*/ 2 h 155"/>
                <a:gd name="T22" fmla="*/ 5 w 309"/>
                <a:gd name="T23" fmla="*/ 2 h 155"/>
                <a:gd name="T24" fmla="*/ 5 w 309"/>
                <a:gd name="T25" fmla="*/ 2 h 155"/>
                <a:gd name="T26" fmla="*/ 0 w 309"/>
                <a:gd name="T27" fmla="*/ 2 h 155"/>
                <a:gd name="T28" fmla="*/ 0 w 309"/>
                <a:gd name="T29" fmla="*/ 2 h 155"/>
                <a:gd name="T30" fmla="*/ 0 w 309"/>
                <a:gd name="T31" fmla="*/ 2 h 155"/>
                <a:gd name="T32" fmla="*/ 0 w 309"/>
                <a:gd name="T33" fmla="*/ 2 h 155"/>
                <a:gd name="T34" fmla="*/ 0 w 309"/>
                <a:gd name="T35" fmla="*/ 2 h 155"/>
                <a:gd name="T36" fmla="*/ 0 w 309"/>
                <a:gd name="T37" fmla="*/ 2 h 155"/>
                <a:gd name="T38" fmla="*/ 0 w 309"/>
                <a:gd name="T39" fmla="*/ 2 h 155"/>
                <a:gd name="T40" fmla="*/ 0 w 309"/>
                <a:gd name="T41" fmla="*/ 2 h 155"/>
                <a:gd name="T42" fmla="*/ 0 w 309"/>
                <a:gd name="T43" fmla="*/ 2 h 155"/>
                <a:gd name="T44" fmla="*/ 0 w 309"/>
                <a:gd name="T45" fmla="*/ 0 h 155"/>
                <a:gd name="T46" fmla="*/ 0 w 309"/>
                <a:gd name="T47" fmla="*/ 0 h 155"/>
                <a:gd name="T48" fmla="*/ 0 w 309"/>
                <a:gd name="T49" fmla="*/ 0 h 155"/>
                <a:gd name="T50" fmla="*/ 0 w 309"/>
                <a:gd name="T51" fmla="*/ 0 h 155"/>
                <a:gd name="T52" fmla="*/ 0 w 309"/>
                <a:gd name="T53" fmla="*/ 0 h 155"/>
                <a:gd name="T54" fmla="*/ 0 w 309"/>
                <a:gd name="T55" fmla="*/ 0 h 155"/>
                <a:gd name="T56" fmla="*/ 0 w 309"/>
                <a:gd name="T57" fmla="*/ 0 h 15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309"/>
                <a:gd name="T88" fmla="*/ 0 h 155"/>
                <a:gd name="T89" fmla="*/ 309 w 309"/>
                <a:gd name="T90" fmla="*/ 155 h 155"/>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309" h="155">
                  <a:moveTo>
                    <a:pt x="15" y="0"/>
                  </a:moveTo>
                  <a:lnTo>
                    <a:pt x="294" y="0"/>
                  </a:lnTo>
                  <a:lnTo>
                    <a:pt x="300" y="1"/>
                  </a:lnTo>
                  <a:lnTo>
                    <a:pt x="304" y="4"/>
                  </a:lnTo>
                  <a:lnTo>
                    <a:pt x="307" y="9"/>
                  </a:lnTo>
                  <a:lnTo>
                    <a:pt x="309" y="14"/>
                  </a:lnTo>
                  <a:lnTo>
                    <a:pt x="309" y="140"/>
                  </a:lnTo>
                  <a:lnTo>
                    <a:pt x="307" y="146"/>
                  </a:lnTo>
                  <a:lnTo>
                    <a:pt x="304" y="150"/>
                  </a:lnTo>
                  <a:lnTo>
                    <a:pt x="303" y="152"/>
                  </a:lnTo>
                  <a:lnTo>
                    <a:pt x="300" y="153"/>
                  </a:lnTo>
                  <a:lnTo>
                    <a:pt x="297" y="155"/>
                  </a:lnTo>
                  <a:lnTo>
                    <a:pt x="294" y="155"/>
                  </a:lnTo>
                  <a:lnTo>
                    <a:pt x="15" y="155"/>
                  </a:lnTo>
                  <a:lnTo>
                    <a:pt x="11" y="155"/>
                  </a:lnTo>
                  <a:lnTo>
                    <a:pt x="9" y="153"/>
                  </a:lnTo>
                  <a:lnTo>
                    <a:pt x="6" y="152"/>
                  </a:lnTo>
                  <a:lnTo>
                    <a:pt x="5" y="150"/>
                  </a:lnTo>
                  <a:lnTo>
                    <a:pt x="2" y="148"/>
                  </a:lnTo>
                  <a:lnTo>
                    <a:pt x="1" y="146"/>
                  </a:lnTo>
                  <a:lnTo>
                    <a:pt x="0" y="143"/>
                  </a:lnTo>
                  <a:lnTo>
                    <a:pt x="0" y="140"/>
                  </a:lnTo>
                  <a:lnTo>
                    <a:pt x="0" y="14"/>
                  </a:lnTo>
                  <a:lnTo>
                    <a:pt x="0" y="12"/>
                  </a:lnTo>
                  <a:lnTo>
                    <a:pt x="1" y="9"/>
                  </a:lnTo>
                  <a:lnTo>
                    <a:pt x="2" y="6"/>
                  </a:lnTo>
                  <a:lnTo>
                    <a:pt x="5" y="4"/>
                  </a:lnTo>
                  <a:lnTo>
                    <a:pt x="9" y="1"/>
                  </a:lnTo>
                  <a:lnTo>
                    <a:pt x="15" y="0"/>
                  </a:lnTo>
                </a:path>
              </a:pathLst>
            </a:custGeom>
            <a:noFill/>
            <a:ln w="3175">
              <a:solidFill>
                <a:srgbClr val="1F1A17"/>
              </a:solidFill>
              <a:round/>
              <a:headEnd/>
              <a:tailEnd/>
            </a:ln>
          </p:spPr>
          <p:txBody>
            <a:bodyPr/>
            <a:lstStyle/>
            <a:p>
              <a:endParaRPr lang="fr-FR" sz="1200"/>
            </a:p>
          </p:txBody>
        </p:sp>
        <p:sp>
          <p:nvSpPr>
            <p:cNvPr id="433" name="Rectangle 33"/>
            <p:cNvSpPr>
              <a:spLocks noChangeArrowheads="1"/>
            </p:cNvSpPr>
            <p:nvPr/>
          </p:nvSpPr>
          <p:spPr bwMode="auto">
            <a:xfrm>
              <a:off x="2266113" y="5544021"/>
              <a:ext cx="189341" cy="66010"/>
            </a:xfrm>
            <a:prstGeom prst="rect">
              <a:avLst/>
            </a:prstGeom>
            <a:solidFill>
              <a:srgbClr val="1F1A17"/>
            </a:solidFill>
            <a:ln w="9525">
              <a:noFill/>
              <a:miter lim="800000"/>
              <a:headEnd/>
              <a:tailEnd/>
            </a:ln>
          </p:spPr>
          <p:txBody>
            <a:bodyPr/>
            <a:lstStyle/>
            <a:p>
              <a:endParaRPr lang="fr-FR" sz="1200"/>
            </a:p>
          </p:txBody>
        </p:sp>
        <p:sp>
          <p:nvSpPr>
            <p:cNvPr id="434" name="Rectangle 34"/>
            <p:cNvSpPr>
              <a:spLocks noChangeArrowheads="1"/>
            </p:cNvSpPr>
            <p:nvPr/>
          </p:nvSpPr>
          <p:spPr bwMode="auto">
            <a:xfrm>
              <a:off x="2266113" y="5733366"/>
              <a:ext cx="189341" cy="66010"/>
            </a:xfrm>
            <a:prstGeom prst="rect">
              <a:avLst/>
            </a:prstGeom>
            <a:solidFill>
              <a:srgbClr val="1F1A17"/>
            </a:solidFill>
            <a:ln w="9525">
              <a:noFill/>
              <a:miter lim="800000"/>
              <a:headEnd/>
              <a:tailEnd/>
            </a:ln>
          </p:spPr>
          <p:txBody>
            <a:bodyPr/>
            <a:lstStyle/>
            <a:p>
              <a:endParaRPr lang="fr-FR" sz="1200"/>
            </a:p>
          </p:txBody>
        </p:sp>
        <p:sp>
          <p:nvSpPr>
            <p:cNvPr id="435" name="Rectangle 35"/>
            <p:cNvSpPr>
              <a:spLocks noChangeArrowheads="1"/>
            </p:cNvSpPr>
            <p:nvPr/>
          </p:nvSpPr>
          <p:spPr bwMode="auto">
            <a:xfrm>
              <a:off x="1614713" y="5511015"/>
              <a:ext cx="158" cy="635329"/>
            </a:xfrm>
            <a:prstGeom prst="rect">
              <a:avLst/>
            </a:prstGeom>
            <a:noFill/>
            <a:ln w="9525">
              <a:noFill/>
              <a:miter lim="800000"/>
              <a:headEnd/>
              <a:tailEnd/>
            </a:ln>
          </p:spPr>
          <p:txBody>
            <a:bodyPr wrap="none" lIns="0" tIns="0" rIns="0" bIns="0">
              <a:spAutoFit/>
            </a:bodyPr>
            <a:lstStyle/>
            <a:p>
              <a:endParaRPr lang="fr-CA" sz="2000" b="1" dirty="0"/>
            </a:p>
          </p:txBody>
        </p:sp>
      </p:grpSp>
      <p:sp>
        <p:nvSpPr>
          <p:cNvPr id="436" name="Oval 435"/>
          <p:cNvSpPr/>
          <p:nvPr/>
        </p:nvSpPr>
        <p:spPr>
          <a:xfrm>
            <a:off x="8167668" y="4708307"/>
            <a:ext cx="221713" cy="221713"/>
          </a:xfrm>
          <a:prstGeom prst="ellipse">
            <a:avLst/>
          </a:prstGeom>
          <a:solidFill>
            <a:schemeClr val="accent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cxnSp>
        <p:nvCxnSpPr>
          <p:cNvPr id="437" name="Straight Arrow Connector 436"/>
          <p:cNvCxnSpPr>
            <a:stCxn id="177" idx="2"/>
          </p:cNvCxnSpPr>
          <p:nvPr/>
        </p:nvCxnSpPr>
        <p:spPr>
          <a:xfrm rot="16200000" flipH="1">
            <a:off x="6598330" y="259671"/>
            <a:ext cx="905525" cy="324479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40" name="TextBox 439"/>
          <p:cNvSpPr txBox="1"/>
          <p:nvPr/>
        </p:nvSpPr>
        <p:spPr>
          <a:xfrm>
            <a:off x="8522564" y="2396972"/>
            <a:ext cx="468398" cy="584775"/>
          </a:xfrm>
          <a:prstGeom prst="rect">
            <a:avLst/>
          </a:prstGeom>
          <a:noFill/>
        </p:spPr>
        <p:txBody>
          <a:bodyPr wrap="none" rtlCol="0">
            <a:spAutoFit/>
          </a:bodyPr>
          <a:lstStyle/>
          <a:p>
            <a:r>
              <a:rPr lang="fr-CA" sz="3200" dirty="0"/>
              <a:t>…</a:t>
            </a:r>
            <a:endParaRPr lang="fr-CA" dirty="0"/>
          </a:p>
        </p:txBody>
      </p:sp>
      <p:cxnSp>
        <p:nvCxnSpPr>
          <p:cNvPr id="441" name="Straight Arrow Connector 440"/>
          <p:cNvCxnSpPr>
            <a:stCxn id="208" idx="2"/>
            <a:endCxn id="350" idx="0"/>
          </p:cNvCxnSpPr>
          <p:nvPr/>
        </p:nvCxnSpPr>
        <p:spPr>
          <a:xfrm rot="16200000" flipH="1">
            <a:off x="572594" y="4101483"/>
            <a:ext cx="994299" cy="1775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45" name="TextBox 444"/>
          <p:cNvSpPr txBox="1"/>
          <p:nvPr/>
        </p:nvSpPr>
        <p:spPr>
          <a:xfrm rot="16200000">
            <a:off x="383373" y="3915051"/>
            <a:ext cx="901401" cy="369332"/>
          </a:xfrm>
          <a:prstGeom prst="rect">
            <a:avLst/>
          </a:prstGeom>
          <a:noFill/>
        </p:spPr>
        <p:txBody>
          <a:bodyPr wrap="none" rtlCol="0">
            <a:spAutoFit/>
          </a:bodyPr>
          <a:lstStyle/>
          <a:p>
            <a:r>
              <a:rPr lang="fr-CA" dirty="0" err="1"/>
              <a:t>Take</a:t>
            </a:r>
            <a:r>
              <a:rPr lang="fr-CA" dirty="0"/>
              <a:t>(…)</a:t>
            </a:r>
          </a:p>
        </p:txBody>
      </p:sp>
      <p:cxnSp>
        <p:nvCxnSpPr>
          <p:cNvPr id="446" name="Straight Arrow Connector 445"/>
          <p:cNvCxnSpPr>
            <a:stCxn id="350" idx="3"/>
            <a:endCxn id="379" idx="1"/>
          </p:cNvCxnSpPr>
          <p:nvPr/>
        </p:nvCxnSpPr>
        <p:spPr>
          <a:xfrm flipV="1">
            <a:off x="2024093" y="5233387"/>
            <a:ext cx="1322774" cy="887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51" name="TextBox 450"/>
          <p:cNvSpPr txBox="1"/>
          <p:nvPr/>
        </p:nvSpPr>
        <p:spPr>
          <a:xfrm>
            <a:off x="2176662" y="4820575"/>
            <a:ext cx="948658" cy="369332"/>
          </a:xfrm>
          <a:prstGeom prst="rect">
            <a:avLst/>
          </a:prstGeom>
          <a:noFill/>
        </p:spPr>
        <p:txBody>
          <a:bodyPr wrap="none" rtlCol="0">
            <a:spAutoFit/>
          </a:bodyPr>
          <a:lstStyle/>
          <a:p>
            <a:r>
              <a:rPr lang="fr-CA" dirty="0" err="1"/>
              <a:t>Goto</a:t>
            </a:r>
            <a:r>
              <a:rPr lang="fr-CA" dirty="0"/>
              <a:t>(…)</a:t>
            </a:r>
          </a:p>
        </p:txBody>
      </p:sp>
      <p:cxnSp>
        <p:nvCxnSpPr>
          <p:cNvPr id="452" name="Straight Arrow Connector 451"/>
          <p:cNvCxnSpPr>
            <a:stCxn id="379" idx="3"/>
            <a:endCxn id="453" idx="1"/>
          </p:cNvCxnSpPr>
          <p:nvPr/>
        </p:nvCxnSpPr>
        <p:spPr>
          <a:xfrm flipV="1">
            <a:off x="5237811" y="5227183"/>
            <a:ext cx="738494" cy="620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53" name="TextBox 452"/>
          <p:cNvSpPr txBox="1"/>
          <p:nvPr/>
        </p:nvSpPr>
        <p:spPr>
          <a:xfrm>
            <a:off x="5976305" y="5042517"/>
            <a:ext cx="343364" cy="369332"/>
          </a:xfrm>
          <a:prstGeom prst="rect">
            <a:avLst/>
          </a:prstGeom>
          <a:noFill/>
        </p:spPr>
        <p:txBody>
          <a:bodyPr wrap="none" rtlCol="0">
            <a:spAutoFit/>
          </a:bodyPr>
          <a:lstStyle/>
          <a:p>
            <a:r>
              <a:rPr lang="fr-CA" dirty="0"/>
              <a:t>…</a:t>
            </a:r>
          </a:p>
        </p:txBody>
      </p:sp>
      <p:cxnSp>
        <p:nvCxnSpPr>
          <p:cNvPr id="458" name="Straight Arrow Connector 457"/>
          <p:cNvCxnSpPr>
            <a:stCxn id="453" idx="3"/>
            <a:endCxn id="408" idx="1"/>
          </p:cNvCxnSpPr>
          <p:nvPr/>
        </p:nvCxnSpPr>
        <p:spPr>
          <a:xfrm flipV="1">
            <a:off x="6319669" y="5215631"/>
            <a:ext cx="764695" cy="1155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64" name="Straight Arrow Connector 463"/>
          <p:cNvCxnSpPr>
            <a:stCxn id="208" idx="2"/>
          </p:cNvCxnSpPr>
          <p:nvPr/>
        </p:nvCxnSpPr>
        <p:spPr>
          <a:xfrm rot="16200000" flipH="1">
            <a:off x="1000950" y="3673128"/>
            <a:ext cx="648073" cy="52824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67" name="TextBox 466"/>
          <p:cNvSpPr txBox="1"/>
          <p:nvPr/>
        </p:nvSpPr>
        <p:spPr>
          <a:xfrm>
            <a:off x="1376040" y="3977197"/>
            <a:ext cx="468398" cy="584775"/>
          </a:xfrm>
          <a:prstGeom prst="rect">
            <a:avLst/>
          </a:prstGeom>
          <a:noFill/>
        </p:spPr>
        <p:txBody>
          <a:bodyPr wrap="none" rtlCol="0">
            <a:spAutoFit/>
          </a:bodyPr>
          <a:lstStyle/>
          <a:p>
            <a:r>
              <a:rPr lang="fr-CA" sz="3200" dirty="0"/>
              <a:t>…</a:t>
            </a:r>
            <a:endParaRPr lang="fr-CA" dirty="0"/>
          </a:p>
        </p:txBody>
      </p:sp>
      <p:sp>
        <p:nvSpPr>
          <p:cNvPr id="468" name="TextBox 467"/>
          <p:cNvSpPr txBox="1"/>
          <p:nvPr/>
        </p:nvSpPr>
        <p:spPr>
          <a:xfrm>
            <a:off x="2885244" y="3897298"/>
            <a:ext cx="468398" cy="584775"/>
          </a:xfrm>
          <a:prstGeom prst="rect">
            <a:avLst/>
          </a:prstGeom>
          <a:noFill/>
        </p:spPr>
        <p:txBody>
          <a:bodyPr wrap="none" rtlCol="0">
            <a:spAutoFit/>
          </a:bodyPr>
          <a:lstStyle/>
          <a:p>
            <a:r>
              <a:rPr lang="fr-CA" sz="3200" dirty="0"/>
              <a:t>…</a:t>
            </a:r>
            <a:endParaRPr lang="fr-CA" dirty="0"/>
          </a:p>
        </p:txBody>
      </p:sp>
      <p:cxnSp>
        <p:nvCxnSpPr>
          <p:cNvPr id="469" name="Straight Arrow Connector 468"/>
          <p:cNvCxnSpPr>
            <a:stCxn id="238" idx="2"/>
          </p:cNvCxnSpPr>
          <p:nvPr/>
        </p:nvCxnSpPr>
        <p:spPr>
          <a:xfrm rot="16200000" flipH="1">
            <a:off x="2874135" y="3824049"/>
            <a:ext cx="452764" cy="310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73" name="TextBox 472"/>
          <p:cNvSpPr txBox="1"/>
          <p:nvPr/>
        </p:nvSpPr>
        <p:spPr>
          <a:xfrm>
            <a:off x="4927108" y="3897298"/>
            <a:ext cx="468398" cy="584775"/>
          </a:xfrm>
          <a:prstGeom prst="rect">
            <a:avLst/>
          </a:prstGeom>
          <a:noFill/>
        </p:spPr>
        <p:txBody>
          <a:bodyPr wrap="none" rtlCol="0">
            <a:spAutoFit/>
          </a:bodyPr>
          <a:lstStyle/>
          <a:p>
            <a:r>
              <a:rPr lang="fr-CA" sz="3200" dirty="0"/>
              <a:t>…</a:t>
            </a:r>
            <a:endParaRPr lang="fr-CA" dirty="0"/>
          </a:p>
        </p:txBody>
      </p:sp>
      <p:cxnSp>
        <p:nvCxnSpPr>
          <p:cNvPr id="474" name="Straight Arrow Connector 473"/>
          <p:cNvCxnSpPr/>
          <p:nvPr/>
        </p:nvCxnSpPr>
        <p:spPr>
          <a:xfrm rot="16200000" flipH="1">
            <a:off x="4915999" y="3824049"/>
            <a:ext cx="452764" cy="310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75" name="TextBox 474"/>
          <p:cNvSpPr txBox="1"/>
          <p:nvPr/>
        </p:nvSpPr>
        <p:spPr>
          <a:xfrm>
            <a:off x="7031116" y="3897298"/>
            <a:ext cx="468398" cy="584775"/>
          </a:xfrm>
          <a:prstGeom prst="rect">
            <a:avLst/>
          </a:prstGeom>
          <a:noFill/>
        </p:spPr>
        <p:txBody>
          <a:bodyPr wrap="none" rtlCol="0">
            <a:spAutoFit/>
          </a:bodyPr>
          <a:lstStyle/>
          <a:p>
            <a:r>
              <a:rPr lang="fr-CA" sz="3200" dirty="0"/>
              <a:t>…</a:t>
            </a:r>
            <a:endParaRPr lang="fr-CA" dirty="0"/>
          </a:p>
        </p:txBody>
      </p:sp>
      <p:cxnSp>
        <p:nvCxnSpPr>
          <p:cNvPr id="476" name="Straight Arrow Connector 475"/>
          <p:cNvCxnSpPr/>
          <p:nvPr/>
        </p:nvCxnSpPr>
        <p:spPr>
          <a:xfrm rot="16200000" flipH="1">
            <a:off x="7020007" y="3824049"/>
            <a:ext cx="452764" cy="310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77" name="TextBox 476"/>
          <p:cNvSpPr txBox="1"/>
          <p:nvPr/>
        </p:nvSpPr>
        <p:spPr>
          <a:xfrm>
            <a:off x="754603" y="6013268"/>
            <a:ext cx="468398" cy="584775"/>
          </a:xfrm>
          <a:prstGeom prst="rect">
            <a:avLst/>
          </a:prstGeom>
          <a:noFill/>
        </p:spPr>
        <p:txBody>
          <a:bodyPr wrap="none" rtlCol="0">
            <a:spAutoFit/>
          </a:bodyPr>
          <a:lstStyle/>
          <a:p>
            <a:r>
              <a:rPr lang="fr-CA" sz="3200" dirty="0"/>
              <a:t>…</a:t>
            </a:r>
            <a:endParaRPr lang="fr-CA" dirty="0"/>
          </a:p>
        </p:txBody>
      </p:sp>
      <p:cxnSp>
        <p:nvCxnSpPr>
          <p:cNvPr id="478" name="Straight Arrow Connector 477"/>
          <p:cNvCxnSpPr/>
          <p:nvPr/>
        </p:nvCxnSpPr>
        <p:spPr>
          <a:xfrm rot="16200000" flipH="1">
            <a:off x="743494" y="6070101"/>
            <a:ext cx="452764" cy="310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79" name="TextBox 478"/>
          <p:cNvSpPr txBox="1"/>
          <p:nvPr/>
        </p:nvSpPr>
        <p:spPr>
          <a:xfrm>
            <a:off x="4110363" y="6013268"/>
            <a:ext cx="468398" cy="584775"/>
          </a:xfrm>
          <a:prstGeom prst="rect">
            <a:avLst/>
          </a:prstGeom>
          <a:noFill/>
        </p:spPr>
        <p:txBody>
          <a:bodyPr wrap="none" rtlCol="0">
            <a:spAutoFit/>
          </a:bodyPr>
          <a:lstStyle/>
          <a:p>
            <a:r>
              <a:rPr lang="fr-CA" sz="3200" dirty="0"/>
              <a:t>…</a:t>
            </a:r>
            <a:endParaRPr lang="fr-CA" dirty="0"/>
          </a:p>
        </p:txBody>
      </p:sp>
      <p:cxnSp>
        <p:nvCxnSpPr>
          <p:cNvPr id="480" name="Straight Arrow Connector 479"/>
          <p:cNvCxnSpPr/>
          <p:nvPr/>
        </p:nvCxnSpPr>
        <p:spPr>
          <a:xfrm rot="16200000" flipH="1">
            <a:off x="4099254" y="6070101"/>
            <a:ext cx="452764" cy="310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 name="Date Placeholder 3"/>
          <p:cNvSpPr>
            <a:spLocks noGrp="1"/>
          </p:cNvSpPr>
          <p:nvPr>
            <p:ph type="dt" sz="half" idx="10"/>
          </p:nvPr>
        </p:nvSpPr>
        <p:spPr/>
        <p:txBody>
          <a:bodyPr/>
          <a:lstStyle/>
          <a:p>
            <a:r>
              <a:rPr lang="fr-FR"/>
              <a:t>IFT608/IFT702</a:t>
            </a:r>
            <a:endParaRPr lang="en-US" dirty="0"/>
          </a:p>
        </p:txBody>
      </p:sp>
      <p:sp>
        <p:nvSpPr>
          <p:cNvPr id="27" name="Slide Number Placeholder 26"/>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842683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idx="4294967295"/>
          </p:nvPr>
        </p:nvSpPr>
        <p:spPr>
          <a:xfrm>
            <a:off x="304800" y="228601"/>
            <a:ext cx="8229600" cy="762000"/>
          </a:xfrm>
        </p:spPr>
        <p:txBody>
          <a:bodyPr/>
          <a:lstStyle/>
          <a:p>
            <a:pPr eaLnBrk="1" hangingPunct="1"/>
            <a:r>
              <a:rPr lang="fr-CA" altLang="en-US" sz="3400" b="1" dirty="0"/>
              <a:t>Planification par recherche dans un graphe</a:t>
            </a:r>
          </a:p>
        </p:txBody>
      </p:sp>
      <p:sp>
        <p:nvSpPr>
          <p:cNvPr id="24579" name="Rectangle 3"/>
          <p:cNvSpPr>
            <a:spLocks noGrp="1" noChangeArrowheads="1"/>
          </p:cNvSpPr>
          <p:nvPr>
            <p:ph type="body" sz="half" idx="4294967295"/>
          </p:nvPr>
        </p:nvSpPr>
        <p:spPr>
          <a:xfrm>
            <a:off x="533400" y="1143000"/>
            <a:ext cx="8458200" cy="4908549"/>
          </a:xfrm>
        </p:spPr>
        <p:txBody>
          <a:bodyPr>
            <a:noAutofit/>
          </a:bodyPr>
          <a:lstStyle/>
          <a:p>
            <a:r>
              <a:rPr lang="fr-CA" altLang="en-US" dirty="0"/>
              <a:t>Non informé: Largeur,  profondeur, </a:t>
            </a:r>
            <a:r>
              <a:rPr lang="fr-CA" altLang="en-US" i="1" dirty="0" err="1"/>
              <a:t>iterative</a:t>
            </a:r>
            <a:r>
              <a:rPr lang="fr-CA" altLang="en-US" i="1" dirty="0"/>
              <a:t> </a:t>
            </a:r>
            <a:r>
              <a:rPr lang="fr-CA" altLang="en-US" i="1" dirty="0" err="1"/>
              <a:t>deepening</a:t>
            </a:r>
            <a:r>
              <a:rPr lang="fr-CA" altLang="en-US" dirty="0"/>
              <a:t>, </a:t>
            </a:r>
            <a:r>
              <a:rPr lang="fr-CA" altLang="en-US" i="1" dirty="0" err="1"/>
              <a:t>Dijkstra</a:t>
            </a:r>
            <a:r>
              <a:rPr lang="fr-CA" altLang="en-US" i="1" dirty="0"/>
              <a:t>, etc.</a:t>
            </a:r>
          </a:p>
          <a:p>
            <a:endParaRPr lang="fr-CA" altLang="en-US" i="1" dirty="0"/>
          </a:p>
          <a:p>
            <a:pPr lvl="1"/>
            <a:r>
              <a:rPr lang="fr-CA" altLang="en-US" sz="2000" dirty="0"/>
              <a:t>Ces algorithmes ne sont pas efficaces pour des problèmes qui nous intéressent. Ils n’ont aucun sens d’orientation; aucune intuition.</a:t>
            </a:r>
          </a:p>
          <a:p>
            <a:pPr marL="0" indent="0" eaLnBrk="1" hangingPunct="1">
              <a:buNone/>
            </a:pPr>
            <a:endParaRPr lang="fr-CA" altLang="en-US" dirty="0"/>
          </a:p>
          <a:p>
            <a:pPr eaLnBrk="1" hangingPunct="1"/>
            <a:r>
              <a:rPr lang="fr-CA" altLang="en-US" dirty="0"/>
              <a:t>A*</a:t>
            </a:r>
            <a:endParaRPr lang="fr-CA" altLang="en-US" sz="2000" dirty="0"/>
          </a:p>
          <a:p>
            <a:pPr lvl="1"/>
            <a:r>
              <a:rPr lang="fr-CA" altLang="en-US" sz="2000" dirty="0"/>
              <a:t>Dijkstra + une direction de recherche donnée par une </a:t>
            </a:r>
            <a:r>
              <a:rPr lang="fr-CA" altLang="en-US" sz="2000" b="1" dirty="0"/>
              <a:t>heuristique</a:t>
            </a:r>
            <a:r>
              <a:rPr lang="fr-CA" altLang="en-US" sz="2000" dirty="0"/>
              <a:t>.</a:t>
            </a:r>
          </a:p>
          <a:p>
            <a:pPr lvl="1"/>
            <a:r>
              <a:rPr lang="fr-CA" altLang="en-US" sz="2000" dirty="0"/>
              <a:t>Défi: apprendre l’heuristique</a:t>
            </a:r>
          </a:p>
          <a:p>
            <a:pPr marL="457200" lvl="1" indent="0">
              <a:buNone/>
            </a:pPr>
            <a:endParaRPr lang="fr-CA" altLang="en-US" sz="2000" dirty="0"/>
          </a:p>
          <a:p>
            <a:pPr eaLnBrk="1" hangingPunct="1"/>
            <a:r>
              <a:rPr lang="fr-CA" altLang="en-US" dirty="0"/>
              <a:t>Plusieurs autres approches. Exemple:  </a:t>
            </a:r>
            <a:r>
              <a:rPr lang="fr-CA" altLang="en-US" b="1" dirty="0" err="1"/>
              <a:t>PlanSys</a:t>
            </a:r>
            <a:r>
              <a:rPr lang="fr-CA" altLang="en-US" dirty="0"/>
              <a:t> (</a:t>
            </a:r>
            <a:r>
              <a:rPr lang="fr-CA" altLang="en-US" dirty="0">
                <a:hlinkClick r:id="rId3"/>
              </a:rPr>
              <a:t>https://plansys2.github.io/</a:t>
            </a:r>
            <a:r>
              <a:rPr lang="fr-CA" altLang="en-US" dirty="0"/>
              <a:t>)</a:t>
            </a:r>
          </a:p>
          <a:p>
            <a:pPr lvl="1"/>
            <a:r>
              <a:rPr lang="fr-CA" altLang="en-US" sz="2000" dirty="0"/>
              <a:t>N’utilise pas A*</a:t>
            </a:r>
          </a:p>
          <a:p>
            <a:pPr lvl="1"/>
            <a:r>
              <a:rPr lang="fr-CA" altLang="en-US" sz="2000" dirty="0"/>
              <a:t>Il utilise une recherche dans un graphe différente</a:t>
            </a:r>
          </a:p>
          <a:p>
            <a:pPr lvl="1"/>
            <a:r>
              <a:rPr lang="fr-CA" altLang="en-US" sz="2000" dirty="0"/>
              <a:t>Le concept fondamental demeure le même.</a:t>
            </a:r>
          </a:p>
          <a:p>
            <a:pPr lvl="1" eaLnBrk="1" hangingPunct="1"/>
            <a:endParaRPr lang="fr-CA" altLang="en-US" sz="2000" dirty="0"/>
          </a:p>
        </p:txBody>
      </p:sp>
      <p:sp>
        <p:nvSpPr>
          <p:cNvPr id="2" name="Date Placeholder 1"/>
          <p:cNvSpPr>
            <a:spLocks noGrp="1"/>
          </p:cNvSpPr>
          <p:nvPr>
            <p:ph type="dt" sz="half" idx="10"/>
          </p:nvPr>
        </p:nvSpPr>
        <p:spPr/>
        <p:txBody>
          <a:bodyPr/>
          <a:lstStyle/>
          <a:p>
            <a:r>
              <a:rPr lang="fr-FR"/>
              <a:t>IFT608/IFT702</a:t>
            </a:r>
            <a:endParaRPr lang="en-US" dirty="0"/>
          </a:p>
        </p:txBody>
      </p:sp>
      <p:sp>
        <p:nvSpPr>
          <p:cNvPr id="3" name="Slide Number Placeholder 2"/>
          <p:cNvSpPr>
            <a:spLocks noGrp="1"/>
          </p:cNvSpPr>
          <p:nvPr>
            <p:ph type="sldNum" sz="quarter" idx="12"/>
          </p:nvPr>
        </p:nvSpPr>
        <p:spPr/>
        <p:txBody>
          <a:bodyPr/>
          <a:lstStyle/>
          <a:p>
            <a:fld id="{B6F15528-21DE-4FAA-801E-634DDDAF4B2B}" type="slidenum">
              <a:rPr lang="en-US" smtClean="0"/>
              <a:pPr/>
              <a:t>12</a:t>
            </a:fld>
            <a:endParaRPr lang="en-US"/>
          </a:p>
        </p:txBody>
      </p:sp>
    </p:spTree>
    <p:extLst>
      <p:ext uri="{BB962C8B-B14F-4D97-AF65-F5344CB8AC3E}">
        <p14:creationId xmlns:p14="http://schemas.microsoft.com/office/powerpoint/2010/main" val="102258434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fr-CA" altLang="en-US" sz="3200" b="1">
                <a:solidFill>
                  <a:schemeClr val="tx2"/>
                </a:solidFill>
              </a:rPr>
              <a:t>Contenu</a:t>
            </a:r>
          </a:p>
        </p:txBody>
      </p:sp>
      <p:sp>
        <p:nvSpPr>
          <p:cNvPr id="5123" name="Rectangle 3"/>
          <p:cNvSpPr>
            <a:spLocks noGrp="1" noChangeArrowheads="1"/>
          </p:cNvSpPr>
          <p:nvPr>
            <p:ph idx="1"/>
          </p:nvPr>
        </p:nvSpPr>
        <p:spPr>
          <a:xfrm>
            <a:off x="428625" y="1214438"/>
            <a:ext cx="8229600" cy="4530725"/>
          </a:xfrm>
        </p:spPr>
        <p:txBody>
          <a:bodyPr rtlCol="0">
            <a:normAutofit/>
          </a:bodyPr>
          <a:lstStyle/>
          <a:p>
            <a:pPr eaLnBrk="1" fontAlgn="auto" hangingPunct="1">
              <a:spcAft>
                <a:spcPts val="0"/>
              </a:spcAft>
              <a:buFont typeface="Arial" pitchFamily="34" charset="0"/>
              <a:buChar char="•"/>
              <a:defRPr/>
            </a:pPr>
            <a:r>
              <a:rPr lang="fr-CA" sz="2400" dirty="0"/>
              <a:t>Rappels</a:t>
            </a:r>
          </a:p>
          <a:p>
            <a:pPr marL="0" indent="0" eaLnBrk="1" fontAlgn="auto" hangingPunct="1">
              <a:spcAft>
                <a:spcPts val="0"/>
              </a:spcAft>
              <a:buNone/>
              <a:defRPr/>
            </a:pPr>
            <a:endParaRPr lang="fr-CA" sz="2400" dirty="0"/>
          </a:p>
          <a:p>
            <a:pPr eaLnBrk="1" fontAlgn="auto" hangingPunct="1">
              <a:spcAft>
                <a:spcPts val="0"/>
              </a:spcAft>
              <a:buFont typeface="Arial" pitchFamily="34" charset="0"/>
              <a:buChar char="•"/>
              <a:defRPr/>
            </a:pPr>
            <a:r>
              <a:rPr lang="fr-CA" sz="2400" dirty="0"/>
              <a:t>Architecture d’un planificateur utilisant comme solveur une recherche dans un espace d’états</a:t>
            </a:r>
          </a:p>
          <a:p>
            <a:pPr marL="0" indent="0" eaLnBrk="1" fontAlgn="auto" hangingPunct="1">
              <a:spcAft>
                <a:spcPts val="0"/>
              </a:spcAft>
              <a:buNone/>
              <a:defRPr/>
            </a:pPr>
            <a:endParaRPr lang="fr-CA" sz="2400" dirty="0"/>
          </a:p>
          <a:p>
            <a:pPr marL="0" indent="0" eaLnBrk="1" fontAlgn="auto" hangingPunct="1">
              <a:spcAft>
                <a:spcPts val="0"/>
              </a:spcAft>
              <a:buFont typeface="Arial" pitchFamily="34" charset="0"/>
              <a:buNone/>
              <a:defRPr/>
            </a:pPr>
            <a:endParaRPr lang="fr-CA" sz="2400" dirty="0"/>
          </a:p>
          <a:p>
            <a:pPr eaLnBrk="1" fontAlgn="auto" hangingPunct="1">
              <a:spcAft>
                <a:spcPts val="0"/>
              </a:spcAft>
              <a:buFont typeface="Wingdings" pitchFamily="2" charset="2"/>
              <a:buNone/>
              <a:defRPr/>
            </a:pPr>
            <a:endParaRPr lang="fr-CA" sz="2400" dirty="0"/>
          </a:p>
        </p:txBody>
      </p:sp>
      <p:sp>
        <p:nvSpPr>
          <p:cNvPr id="2" name="Date Placeholder 1"/>
          <p:cNvSpPr>
            <a:spLocks noGrp="1"/>
          </p:cNvSpPr>
          <p:nvPr>
            <p:ph type="dt" sz="half" idx="10"/>
          </p:nvPr>
        </p:nvSpPr>
        <p:spPr/>
        <p:txBody>
          <a:bodyPr/>
          <a:lstStyle/>
          <a:p>
            <a:r>
              <a:rPr lang="fr-FR"/>
              <a:t>IFT608/IFT702</a:t>
            </a:r>
            <a:endParaRPr lang="en-US" dirty="0"/>
          </a:p>
        </p:txBody>
      </p:sp>
      <p:sp>
        <p:nvSpPr>
          <p:cNvPr id="3" name="Slide Number Placeholder 2"/>
          <p:cNvSpPr>
            <a:spLocks noGrp="1"/>
          </p:cNvSpPr>
          <p:nvPr>
            <p:ph type="sldNum" sz="quarter" idx="12"/>
          </p:nvPr>
        </p:nvSpPr>
        <p:spPr/>
        <p:txBody>
          <a:bodyPr/>
          <a:lstStyle/>
          <a:p>
            <a:fld id="{B6F15528-21DE-4FAA-801E-634DDDAF4B2B}" type="slidenum">
              <a:rPr lang="en-US" smtClean="0"/>
              <a:pPr/>
              <a:t>2</a:t>
            </a:fld>
            <a:endParaRPr lang="en-US"/>
          </a:p>
        </p:txBody>
      </p:sp>
    </p:spTree>
    <p:extLst>
      <p:ext uri="{BB962C8B-B14F-4D97-AF65-F5344CB8AC3E}">
        <p14:creationId xmlns:p14="http://schemas.microsoft.com/office/powerpoint/2010/main" val="4240255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dirty="0"/>
              <a:t>Rappel – un planificateur est un solveur de modèle</a:t>
            </a:r>
          </a:p>
        </p:txBody>
      </p:sp>
      <p:pic>
        <p:nvPicPr>
          <p:cNvPr id="19" name="Picture 8" descr="roo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53200" y="3326492"/>
            <a:ext cx="1981200"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p:cNvSpPr txBox="1"/>
          <p:nvPr/>
        </p:nvSpPr>
        <p:spPr>
          <a:xfrm>
            <a:off x="902606" y="3008513"/>
            <a:ext cx="1495526" cy="369332"/>
          </a:xfrm>
          <a:prstGeom prst="rect">
            <a:avLst/>
          </a:prstGeom>
          <a:noFill/>
        </p:spPr>
        <p:txBody>
          <a:bodyPr wrap="square" rtlCol="0">
            <a:spAutoFit/>
          </a:bodyPr>
          <a:lstStyle/>
          <a:p>
            <a:r>
              <a:rPr lang="en-CA" dirty="0"/>
              <a:t>observations</a:t>
            </a:r>
          </a:p>
        </p:txBody>
      </p:sp>
      <p:sp>
        <p:nvSpPr>
          <p:cNvPr id="24" name="TextBox 23"/>
          <p:cNvSpPr txBox="1"/>
          <p:nvPr/>
        </p:nvSpPr>
        <p:spPr>
          <a:xfrm>
            <a:off x="2398132" y="3009017"/>
            <a:ext cx="825301" cy="369332"/>
          </a:xfrm>
          <a:prstGeom prst="rect">
            <a:avLst/>
          </a:prstGeom>
          <a:noFill/>
        </p:spPr>
        <p:txBody>
          <a:bodyPr wrap="square" rtlCol="0">
            <a:spAutoFit/>
          </a:bodyPr>
          <a:lstStyle/>
          <a:p>
            <a:r>
              <a:rPr lang="en-CA" dirty="0"/>
              <a:t>buts</a:t>
            </a:r>
          </a:p>
        </p:txBody>
      </p:sp>
      <p:cxnSp>
        <p:nvCxnSpPr>
          <p:cNvPr id="8" name="Straight Arrow Connector 7"/>
          <p:cNvCxnSpPr/>
          <p:nvPr/>
        </p:nvCxnSpPr>
        <p:spPr>
          <a:xfrm>
            <a:off x="1864731" y="3377845"/>
            <a:ext cx="0" cy="40055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H="1">
            <a:off x="2550531" y="3407656"/>
            <a:ext cx="1" cy="40055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5410200" y="4201957"/>
            <a:ext cx="1143000"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5554444" y="3757018"/>
            <a:ext cx="825301" cy="369332"/>
          </a:xfrm>
          <a:prstGeom prst="rect">
            <a:avLst/>
          </a:prstGeom>
          <a:noFill/>
        </p:spPr>
        <p:txBody>
          <a:bodyPr wrap="square" rtlCol="0">
            <a:spAutoFit/>
          </a:bodyPr>
          <a:lstStyle/>
          <a:p>
            <a:r>
              <a:rPr lang="en-CA" dirty="0"/>
              <a:t>action</a:t>
            </a:r>
          </a:p>
        </p:txBody>
      </p:sp>
      <p:sp>
        <p:nvSpPr>
          <p:cNvPr id="30" name="TextBox 12"/>
          <p:cNvSpPr txBox="1">
            <a:spLocks noChangeArrowheads="1"/>
          </p:cNvSpPr>
          <p:nvPr/>
        </p:nvSpPr>
        <p:spPr bwMode="auto">
          <a:xfrm>
            <a:off x="2802187" y="5796643"/>
            <a:ext cx="762901" cy="369332"/>
          </a:xfrm>
          <a:prstGeom prst="rect">
            <a:avLst/>
          </a:prstGeom>
          <a:noFill/>
          <a:ln w="9525">
            <a:noFill/>
            <a:miter lim="800000"/>
            <a:headEnd/>
            <a:tailEnd/>
          </a:ln>
        </p:spPr>
        <p:txBody>
          <a:bodyPr wrap="none" lIns="0" tIns="0" rIns="0" bIns="0">
            <a:spAutoFit/>
          </a:bodyPr>
          <a:lstStyle/>
          <a:p>
            <a:r>
              <a:rPr lang="en-CA" sz="2400" dirty="0">
                <a:latin typeface="Calibri" pitchFamily="34" charset="0"/>
              </a:rPr>
              <a:t>World</a:t>
            </a:r>
          </a:p>
        </p:txBody>
      </p:sp>
      <p:cxnSp>
        <p:nvCxnSpPr>
          <p:cNvPr id="34" name="Elbow Connector 33"/>
          <p:cNvCxnSpPr>
            <a:stCxn id="19" idx="2"/>
            <a:endCxn id="30" idx="3"/>
          </p:cNvCxnSpPr>
          <p:nvPr/>
        </p:nvCxnSpPr>
        <p:spPr>
          <a:xfrm rot="5400000">
            <a:off x="4982686" y="3420194"/>
            <a:ext cx="1143517" cy="3978712"/>
          </a:xfrm>
          <a:prstGeom prst="bentConnector2">
            <a:avLst/>
          </a:prstGeom>
          <a:ln w="12700">
            <a:prstDash val="sysDash"/>
            <a:tailEnd type="arrow"/>
          </a:ln>
        </p:spPr>
        <p:style>
          <a:lnRef idx="1">
            <a:schemeClr val="accent1"/>
          </a:lnRef>
          <a:fillRef idx="0">
            <a:schemeClr val="accent1"/>
          </a:fillRef>
          <a:effectRef idx="0">
            <a:schemeClr val="accent1"/>
          </a:effectRef>
          <a:fontRef idx="minor">
            <a:schemeClr val="tx1"/>
          </a:fontRef>
        </p:style>
      </p:cxnSp>
      <p:cxnSp>
        <p:nvCxnSpPr>
          <p:cNvPr id="36" name="Elbow Connector 35"/>
          <p:cNvCxnSpPr>
            <a:stCxn id="30" idx="1"/>
            <a:endCxn id="3" idx="1"/>
          </p:cNvCxnSpPr>
          <p:nvPr/>
        </p:nvCxnSpPr>
        <p:spPr>
          <a:xfrm rot="10800000">
            <a:off x="902607" y="3193179"/>
            <a:ext cx="1899581" cy="2788130"/>
          </a:xfrm>
          <a:prstGeom prst="bentConnector3">
            <a:avLst>
              <a:gd name="adj1" fmla="val 112034"/>
            </a:avLst>
          </a:prstGeom>
          <a:ln w="12700">
            <a:prstDash val="sysDash"/>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4953001" y="5579320"/>
            <a:ext cx="2209800" cy="369332"/>
          </a:xfrm>
          <a:prstGeom prst="rect">
            <a:avLst/>
          </a:prstGeom>
          <a:noFill/>
        </p:spPr>
        <p:txBody>
          <a:bodyPr wrap="square" rtlCol="0">
            <a:spAutoFit/>
          </a:bodyPr>
          <a:lstStyle/>
          <a:p>
            <a:r>
              <a:rPr lang="en-CA" dirty="0" err="1"/>
              <a:t>Exécution</a:t>
            </a:r>
            <a:r>
              <a:rPr lang="en-CA" dirty="0"/>
              <a:t> de </a:t>
            </a:r>
            <a:r>
              <a:rPr lang="en-CA" dirty="0" err="1"/>
              <a:t>l’action</a:t>
            </a:r>
            <a:endParaRPr lang="en-CA" dirty="0"/>
          </a:p>
        </p:txBody>
      </p:sp>
      <p:sp>
        <p:nvSpPr>
          <p:cNvPr id="22" name="Rounded Rectangle 21"/>
          <p:cNvSpPr/>
          <p:nvPr/>
        </p:nvSpPr>
        <p:spPr>
          <a:xfrm>
            <a:off x="3673375" y="3852724"/>
            <a:ext cx="1736825" cy="649287"/>
          </a:xfrm>
          <a:prstGeom prst="roundRect">
            <a:avLst/>
          </a:prstGeom>
          <a:solidFill>
            <a:srgbClr val="0088FF"/>
          </a:solidFill>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r>
              <a:rPr lang="fr-CA" sz="2400" dirty="0"/>
              <a:t>Plan</a:t>
            </a:r>
          </a:p>
        </p:txBody>
      </p:sp>
      <p:cxnSp>
        <p:nvCxnSpPr>
          <p:cNvPr id="23" name="Straight Arrow Connector 22"/>
          <p:cNvCxnSpPr/>
          <p:nvPr/>
        </p:nvCxnSpPr>
        <p:spPr>
          <a:xfrm>
            <a:off x="3241575" y="4241872"/>
            <a:ext cx="431800" cy="0"/>
          </a:xfrm>
          <a:prstGeom prst="straightConnector1">
            <a:avLst/>
          </a:prstGeom>
          <a:ln w="25400" cmpd="sng">
            <a:solidFill>
              <a:schemeClr val="tx1"/>
            </a:solidFill>
            <a:tailEnd type="triangle" w="med" len="med"/>
          </a:ln>
        </p:spPr>
        <p:style>
          <a:lnRef idx="1">
            <a:schemeClr val="accent1"/>
          </a:lnRef>
          <a:fillRef idx="0">
            <a:schemeClr val="accent1"/>
          </a:fillRef>
          <a:effectRef idx="0">
            <a:schemeClr val="accent1"/>
          </a:effectRef>
          <a:fontRef idx="minor">
            <a:schemeClr val="tx1"/>
          </a:fontRef>
        </p:style>
      </p:cxnSp>
      <p:sp>
        <p:nvSpPr>
          <p:cNvPr id="26" name="Rounded Rectangle 25"/>
          <p:cNvSpPr/>
          <p:nvPr/>
        </p:nvSpPr>
        <p:spPr>
          <a:xfrm>
            <a:off x="1186950" y="3852724"/>
            <a:ext cx="2047369" cy="649287"/>
          </a:xfrm>
          <a:prstGeom prst="roundRect">
            <a:avLst/>
          </a:prstGeom>
          <a:solidFill>
            <a:srgbClr val="0088FF"/>
          </a:solidFill>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r>
              <a:rPr lang="en-CA" sz="2400" dirty="0" err="1"/>
              <a:t>Planificateur</a:t>
            </a:r>
            <a:endParaRPr lang="en-CA" sz="2400" dirty="0"/>
          </a:p>
        </p:txBody>
      </p:sp>
      <p:sp>
        <p:nvSpPr>
          <p:cNvPr id="27" name="TextBox 11"/>
          <p:cNvSpPr txBox="1">
            <a:spLocks noChangeArrowheads="1"/>
          </p:cNvSpPr>
          <p:nvPr/>
        </p:nvSpPr>
        <p:spPr bwMode="auto">
          <a:xfrm>
            <a:off x="1186950" y="4985119"/>
            <a:ext cx="3885760" cy="307777"/>
          </a:xfrm>
          <a:prstGeom prst="rect">
            <a:avLst/>
          </a:prstGeom>
          <a:noFill/>
          <a:ln w="9525">
            <a:noFill/>
            <a:miter lim="800000"/>
            <a:headEnd/>
            <a:tailEnd/>
          </a:ln>
        </p:spPr>
        <p:txBody>
          <a:bodyPr wrap="square" lIns="0" tIns="0" rIns="0" bIns="0">
            <a:spAutoFit/>
          </a:bodyPr>
          <a:lstStyle/>
          <a:p>
            <a:pPr algn="r"/>
            <a:r>
              <a:rPr lang="en-CA" sz="2000" b="1" dirty="0" err="1">
                <a:latin typeface="Calibri" pitchFamily="34" charset="0"/>
              </a:rPr>
              <a:t>Modèle</a:t>
            </a:r>
            <a:r>
              <a:rPr lang="en-CA" sz="2000" b="1" dirty="0">
                <a:latin typeface="Calibri" pitchFamily="34" charset="0"/>
              </a:rPr>
              <a:t> </a:t>
            </a:r>
            <a:r>
              <a:rPr lang="en-CA" sz="2000" dirty="0" err="1">
                <a:latin typeface="Calibri" pitchFamily="34" charset="0"/>
              </a:rPr>
              <a:t>d’actions</a:t>
            </a:r>
            <a:r>
              <a:rPr lang="en-CA" sz="2000" dirty="0">
                <a:latin typeface="Calibri" pitchFamily="34" charset="0"/>
              </a:rPr>
              <a:t>, </a:t>
            </a:r>
            <a:r>
              <a:rPr lang="en-CA" sz="2000" dirty="0" err="1">
                <a:latin typeface="Calibri" pitchFamily="34" charset="0"/>
              </a:rPr>
              <a:t>capteurs</a:t>
            </a:r>
            <a:r>
              <a:rPr lang="en-CA" sz="2000" dirty="0">
                <a:latin typeface="Calibri" pitchFamily="34" charset="0"/>
              </a:rPr>
              <a:t> et buts</a:t>
            </a:r>
          </a:p>
        </p:txBody>
      </p:sp>
      <p:cxnSp>
        <p:nvCxnSpPr>
          <p:cNvPr id="28" name="Straight Arrow Connector 27"/>
          <p:cNvCxnSpPr/>
          <p:nvPr/>
        </p:nvCxnSpPr>
        <p:spPr>
          <a:xfrm flipV="1">
            <a:off x="2362200" y="4502011"/>
            <a:ext cx="0" cy="483107"/>
          </a:xfrm>
          <a:prstGeom prst="straightConnector1">
            <a:avLst/>
          </a:prstGeom>
          <a:ln w="25400" cmpd="sng">
            <a:solidFill>
              <a:schemeClr val="tx1"/>
            </a:solidFill>
            <a:tailEnd type="triangle" w="med" len="med"/>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6198704" y="2387397"/>
            <a:ext cx="1495526" cy="369332"/>
          </a:xfrm>
          <a:prstGeom prst="rect">
            <a:avLst/>
          </a:prstGeom>
          <a:noFill/>
        </p:spPr>
        <p:txBody>
          <a:bodyPr wrap="square" rtlCol="0">
            <a:spAutoFit/>
          </a:bodyPr>
          <a:lstStyle/>
          <a:p>
            <a:r>
              <a:rPr lang="en-CA" dirty="0"/>
              <a:t>observations</a:t>
            </a:r>
          </a:p>
        </p:txBody>
      </p:sp>
      <p:sp>
        <p:nvSpPr>
          <p:cNvPr id="32" name="TextBox 31"/>
          <p:cNvSpPr txBox="1"/>
          <p:nvPr/>
        </p:nvSpPr>
        <p:spPr>
          <a:xfrm>
            <a:off x="7694230" y="2387901"/>
            <a:ext cx="825301" cy="369332"/>
          </a:xfrm>
          <a:prstGeom prst="rect">
            <a:avLst/>
          </a:prstGeom>
          <a:noFill/>
        </p:spPr>
        <p:txBody>
          <a:bodyPr wrap="square" rtlCol="0">
            <a:spAutoFit/>
          </a:bodyPr>
          <a:lstStyle/>
          <a:p>
            <a:r>
              <a:rPr lang="en-CA" dirty="0"/>
              <a:t>buts</a:t>
            </a:r>
          </a:p>
        </p:txBody>
      </p:sp>
      <p:cxnSp>
        <p:nvCxnSpPr>
          <p:cNvPr id="33" name="Straight Arrow Connector 32"/>
          <p:cNvCxnSpPr/>
          <p:nvPr/>
        </p:nvCxnSpPr>
        <p:spPr>
          <a:xfrm>
            <a:off x="7160829" y="2756729"/>
            <a:ext cx="0" cy="40055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flipH="1">
            <a:off x="7846629" y="2786540"/>
            <a:ext cx="1" cy="40055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p>
            <a:r>
              <a:rPr lang="fr-FR"/>
              <a:t>IFT608/IFT702</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2878327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fr-CA" altLang="en-US" sz="3200" b="1" dirty="0">
                <a:solidFill>
                  <a:schemeClr val="tx2"/>
                </a:solidFill>
              </a:rPr>
              <a:t>Rappel – Hypothèses sur le domaine</a:t>
            </a:r>
          </a:p>
        </p:txBody>
      </p:sp>
      <p:sp>
        <p:nvSpPr>
          <p:cNvPr id="5123" name="Rectangle 3"/>
          <p:cNvSpPr>
            <a:spLocks noGrp="1" noChangeArrowheads="1"/>
          </p:cNvSpPr>
          <p:nvPr>
            <p:ph idx="1"/>
          </p:nvPr>
        </p:nvSpPr>
        <p:spPr>
          <a:xfrm>
            <a:off x="428625" y="1214438"/>
            <a:ext cx="8181975" cy="5033962"/>
          </a:xfrm>
        </p:spPr>
        <p:txBody>
          <a:bodyPr rtlCol="0">
            <a:normAutofit/>
          </a:bodyPr>
          <a:lstStyle/>
          <a:p>
            <a:pPr marL="0" indent="0" eaLnBrk="1" fontAlgn="auto" hangingPunct="1">
              <a:spcAft>
                <a:spcPts val="0"/>
              </a:spcAft>
              <a:buNone/>
              <a:defRPr/>
            </a:pPr>
            <a:r>
              <a:rPr lang="fr-CA" dirty="0"/>
              <a:t>Les hypothèses du domaine à considérer sont:</a:t>
            </a:r>
          </a:p>
          <a:p>
            <a:pPr lvl="1">
              <a:defRPr/>
            </a:pPr>
            <a:r>
              <a:rPr lang="fr-CA" sz="2000" b="1" dirty="0"/>
              <a:t>Un seul agent </a:t>
            </a:r>
            <a:r>
              <a:rPr lang="fr-CA" sz="2000" dirty="0"/>
              <a:t>au lieu de plusieurs agents</a:t>
            </a:r>
          </a:p>
          <a:p>
            <a:pPr lvl="1">
              <a:defRPr/>
            </a:pPr>
            <a:r>
              <a:rPr lang="fr-CA" sz="2000" b="1" dirty="0"/>
              <a:t>Déterministe</a:t>
            </a:r>
            <a:r>
              <a:rPr lang="fr-CA" sz="2000" dirty="0"/>
              <a:t> au lieu de stochastique</a:t>
            </a:r>
          </a:p>
          <a:p>
            <a:pPr lvl="1">
              <a:defRPr/>
            </a:pPr>
            <a:r>
              <a:rPr lang="fr-CA" sz="2000" b="1" dirty="0"/>
              <a:t>Complétement observable </a:t>
            </a:r>
            <a:r>
              <a:rPr lang="fr-CA" sz="2000" dirty="0"/>
              <a:t>au lieu de partiellement observable</a:t>
            </a:r>
          </a:p>
          <a:p>
            <a:pPr lvl="1">
              <a:defRPr/>
            </a:pPr>
            <a:r>
              <a:rPr lang="fr-FR" sz="2000" b="1" dirty="0"/>
              <a:t>Séquencement d’actions </a:t>
            </a:r>
            <a:r>
              <a:rPr lang="fr-FR" sz="2000" dirty="0"/>
              <a:t>ayant des liens de causalité</a:t>
            </a:r>
          </a:p>
          <a:p>
            <a:pPr marL="457200" lvl="1" indent="0">
              <a:buNone/>
              <a:defRPr/>
            </a:pPr>
            <a:endParaRPr lang="fr-CA" sz="2000" dirty="0"/>
          </a:p>
          <a:p>
            <a:pPr marL="0" indent="0" eaLnBrk="1" fontAlgn="auto" hangingPunct="1">
              <a:spcAft>
                <a:spcPts val="0"/>
              </a:spcAft>
              <a:buFont typeface="Arial" pitchFamily="34" charset="0"/>
              <a:buNone/>
              <a:defRPr/>
            </a:pPr>
            <a:r>
              <a:rPr lang="fr-CA" dirty="0"/>
              <a:t>Un algorithme défini avec ces hypothèses peut dans une certaine mesure être appliqué dans un environnement ne satisfaisant pas les deux premières hypothèses:</a:t>
            </a:r>
          </a:p>
          <a:p>
            <a:pPr lvl="1">
              <a:defRPr/>
            </a:pPr>
            <a:r>
              <a:rPr lang="fr-CA" sz="2000" dirty="0"/>
              <a:t>Un planificateur déterministe centralisé peut planifier pour plusieurs agents</a:t>
            </a:r>
          </a:p>
          <a:p>
            <a:pPr lvl="1">
              <a:defRPr/>
            </a:pPr>
            <a:r>
              <a:rPr lang="fr-CA" sz="2000" dirty="0"/>
              <a:t>L’incertitude est gérée par l’architecture décisionnelle en </a:t>
            </a:r>
            <a:r>
              <a:rPr lang="fr-CA" sz="2000" dirty="0" err="1"/>
              <a:t>re-planifiant</a:t>
            </a:r>
            <a:endParaRPr lang="fr-CA" sz="2000" dirty="0"/>
          </a:p>
          <a:p>
            <a:pPr marL="457200" lvl="1" indent="0">
              <a:buNone/>
              <a:defRPr/>
            </a:pPr>
            <a:endParaRPr lang="fr-CA" sz="2000" dirty="0"/>
          </a:p>
          <a:p>
            <a:pPr marL="0" indent="0" eaLnBrk="1" fontAlgn="auto" hangingPunct="1">
              <a:spcAft>
                <a:spcPts val="0"/>
              </a:spcAft>
              <a:buFont typeface="Arial" pitchFamily="34" charset="0"/>
              <a:buNone/>
              <a:defRPr/>
            </a:pPr>
            <a:endParaRPr lang="fr-CA" dirty="0"/>
          </a:p>
          <a:p>
            <a:pPr eaLnBrk="1" fontAlgn="auto" hangingPunct="1">
              <a:spcAft>
                <a:spcPts val="0"/>
              </a:spcAft>
              <a:buFont typeface="Wingdings" pitchFamily="2" charset="2"/>
              <a:buNone/>
              <a:defRPr/>
            </a:pPr>
            <a:endParaRPr lang="fr-CA" dirty="0"/>
          </a:p>
        </p:txBody>
      </p:sp>
      <p:sp>
        <p:nvSpPr>
          <p:cNvPr id="2" name="Date Placeholder 1"/>
          <p:cNvSpPr>
            <a:spLocks noGrp="1"/>
          </p:cNvSpPr>
          <p:nvPr>
            <p:ph type="dt" sz="half" idx="10"/>
          </p:nvPr>
        </p:nvSpPr>
        <p:spPr/>
        <p:txBody>
          <a:bodyPr/>
          <a:lstStyle/>
          <a:p>
            <a:r>
              <a:rPr lang="fr-FR"/>
              <a:t>IFT608/IFT702</a:t>
            </a:r>
            <a:endParaRPr lang="en-US" dirty="0"/>
          </a:p>
        </p:txBody>
      </p:sp>
      <p:sp>
        <p:nvSpPr>
          <p:cNvPr id="3" name="Slide Number Placeholder 2"/>
          <p:cNvSpPr>
            <a:spLocks noGrp="1"/>
          </p:cNvSpPr>
          <p:nvPr>
            <p:ph type="sldNum" sz="quarter" idx="12"/>
          </p:nvPr>
        </p:nvSpPr>
        <p:spPr/>
        <p:txBody>
          <a:bodyPr/>
          <a:lstStyle/>
          <a:p>
            <a:fld id="{B6F15528-21DE-4FAA-801E-634DDDAF4B2B}" type="slidenum">
              <a:rPr lang="en-US" smtClean="0"/>
              <a:pPr/>
              <a:t>4</a:t>
            </a:fld>
            <a:endParaRPr lang="en-US"/>
          </a:p>
        </p:txBody>
      </p:sp>
    </p:spTree>
    <p:extLst>
      <p:ext uri="{BB962C8B-B14F-4D97-AF65-F5344CB8AC3E}">
        <p14:creationId xmlns:p14="http://schemas.microsoft.com/office/powerpoint/2010/main" val="2274026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idx="4294967295"/>
          </p:nvPr>
        </p:nvSpPr>
        <p:spPr>
          <a:xfrm>
            <a:off x="883103" y="231776"/>
            <a:ext cx="8229600" cy="1139825"/>
          </a:xfrm>
        </p:spPr>
        <p:txBody>
          <a:bodyPr>
            <a:normAutofit fontScale="90000"/>
          </a:bodyPr>
          <a:lstStyle/>
          <a:p>
            <a:pPr eaLnBrk="1" hangingPunct="1"/>
            <a:r>
              <a:rPr lang="fr-FR" altLang="en-US" sz="2800" dirty="0"/>
              <a:t>Architecture d’un planificateur symbolique déterministe </a:t>
            </a:r>
            <a:br>
              <a:rPr lang="fr-FR" altLang="en-US" sz="2800" dirty="0"/>
            </a:br>
            <a:r>
              <a:rPr lang="fr-FR" altLang="en-US" sz="2800" dirty="0"/>
              <a:t>par recherche dans un espace d’états</a:t>
            </a:r>
          </a:p>
        </p:txBody>
      </p:sp>
      <p:grpSp>
        <p:nvGrpSpPr>
          <p:cNvPr id="8" name="Group 7"/>
          <p:cNvGrpSpPr/>
          <p:nvPr/>
        </p:nvGrpSpPr>
        <p:grpSpPr>
          <a:xfrm>
            <a:off x="1980483" y="1421382"/>
            <a:ext cx="5182317" cy="3657601"/>
            <a:chOff x="1980483" y="1600199"/>
            <a:chExt cx="5182317" cy="3657601"/>
          </a:xfrm>
        </p:grpSpPr>
        <p:sp>
          <p:nvSpPr>
            <p:cNvPr id="12291" name="Oval 3"/>
            <p:cNvSpPr>
              <a:spLocks noChangeArrowheads="1"/>
            </p:cNvSpPr>
            <p:nvPr/>
          </p:nvSpPr>
          <p:spPr bwMode="auto">
            <a:xfrm>
              <a:off x="2904438" y="1736034"/>
              <a:ext cx="3657599" cy="519351"/>
            </a:xfrm>
            <a:prstGeom prst="ellipse">
              <a:avLst/>
            </a:prstGeom>
            <a:noFill/>
            <a:ln w="19050">
              <a:solidFill>
                <a:schemeClr val="accent1"/>
              </a:solidFill>
              <a:round/>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50000"/>
                </a:spcBef>
                <a:buFontTx/>
                <a:buNone/>
              </a:pPr>
              <a:r>
                <a:rPr lang="en-CA" altLang="en-US" sz="1800" dirty="0" err="1">
                  <a:latin typeface="Arial" charset="0"/>
                </a:rPr>
                <a:t>Modèle</a:t>
              </a:r>
              <a:r>
                <a:rPr lang="en-CA" altLang="en-US" sz="1800" dirty="0">
                  <a:latin typeface="Arial" charset="0"/>
                </a:rPr>
                <a:t> (actions, buts)</a:t>
              </a:r>
            </a:p>
          </p:txBody>
        </p:sp>
        <p:sp>
          <p:nvSpPr>
            <p:cNvPr id="12292" name="Line 5"/>
            <p:cNvSpPr>
              <a:spLocks noChangeShapeType="1"/>
            </p:cNvSpPr>
            <p:nvPr/>
          </p:nvSpPr>
          <p:spPr bwMode="auto">
            <a:xfrm>
              <a:off x="4579486" y="2284867"/>
              <a:ext cx="1587" cy="341313"/>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12297" name="Rectangle 4"/>
            <p:cNvSpPr>
              <a:spLocks noChangeArrowheads="1"/>
            </p:cNvSpPr>
            <p:nvPr/>
          </p:nvSpPr>
          <p:spPr bwMode="auto">
            <a:xfrm>
              <a:off x="3647622" y="2626180"/>
              <a:ext cx="2524125" cy="539750"/>
            </a:xfrm>
            <a:prstGeom prst="rect">
              <a:avLst/>
            </a:prstGeom>
            <a:noFill/>
            <a:ln w="19050">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pPr>
              <a:r>
                <a:rPr lang="en-CA" altLang="en-US" sz="1800" dirty="0" err="1">
                  <a:latin typeface="Arial" charset="0"/>
                </a:rPr>
                <a:t>Fonction</a:t>
              </a:r>
              <a:r>
                <a:rPr lang="en-CA" altLang="en-US" sz="1800" dirty="0">
                  <a:latin typeface="Arial" charset="0"/>
                </a:rPr>
                <a:t> de transition</a:t>
              </a:r>
            </a:p>
          </p:txBody>
        </p:sp>
        <p:sp>
          <p:nvSpPr>
            <p:cNvPr id="12314" name="Text Box 13"/>
            <p:cNvSpPr txBox="1">
              <a:spLocks noChangeArrowheads="1"/>
            </p:cNvSpPr>
            <p:nvPr/>
          </p:nvSpPr>
          <p:spPr bwMode="auto">
            <a:xfrm>
              <a:off x="3779838" y="3440023"/>
              <a:ext cx="2087108" cy="92333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pPr>
              <a:r>
                <a:rPr lang="en-CA" altLang="en-US" sz="1800" dirty="0" err="1">
                  <a:latin typeface="Arial" charset="0"/>
                </a:rPr>
                <a:t>Recherche</a:t>
              </a:r>
              <a:r>
                <a:rPr lang="en-CA" altLang="en-US" sz="1800" dirty="0">
                  <a:latin typeface="Arial" charset="0"/>
                </a:rPr>
                <a:t> </a:t>
              </a:r>
              <a:r>
                <a:rPr lang="en-CA" altLang="en-US" sz="1800" dirty="0" err="1">
                  <a:latin typeface="Arial" charset="0"/>
                </a:rPr>
                <a:t>heuristique</a:t>
              </a:r>
              <a:r>
                <a:rPr lang="en-CA" altLang="en-US" sz="1800" dirty="0">
                  <a:latin typeface="Arial" charset="0"/>
                </a:rPr>
                <a:t> </a:t>
              </a:r>
              <a:r>
                <a:rPr lang="en-CA" altLang="en-US" sz="1800" dirty="0" err="1">
                  <a:latin typeface="Arial" charset="0"/>
                </a:rPr>
                <a:t>dans</a:t>
              </a:r>
              <a:r>
                <a:rPr lang="en-CA" altLang="en-US" sz="1800" dirty="0">
                  <a:latin typeface="Arial" charset="0"/>
                </a:rPr>
                <a:t> un </a:t>
              </a:r>
              <a:r>
                <a:rPr lang="en-CA" altLang="en-US" sz="1800" dirty="0" err="1">
                  <a:latin typeface="Arial" charset="0"/>
                </a:rPr>
                <a:t>graphe</a:t>
              </a:r>
              <a:r>
                <a:rPr lang="en-CA" altLang="en-US" sz="1800" dirty="0">
                  <a:latin typeface="Arial" charset="0"/>
                </a:rPr>
                <a:t> d’états </a:t>
              </a:r>
            </a:p>
          </p:txBody>
        </p:sp>
        <p:sp>
          <p:nvSpPr>
            <p:cNvPr id="12310" name="Oval 9"/>
            <p:cNvSpPr>
              <a:spLocks noChangeArrowheads="1"/>
            </p:cNvSpPr>
            <p:nvPr/>
          </p:nvSpPr>
          <p:spPr bwMode="auto">
            <a:xfrm>
              <a:off x="3248752" y="4720750"/>
              <a:ext cx="3172108" cy="360363"/>
            </a:xfrm>
            <a:prstGeom prst="ellipse">
              <a:avLst/>
            </a:prstGeom>
            <a:noFill/>
            <a:ln w="19050">
              <a:solidFill>
                <a:srgbClr val="00D46A"/>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en-CA" altLang="en-US" sz="1800">
                <a:latin typeface="Arial" charset="0"/>
              </a:endParaRPr>
            </a:p>
          </p:txBody>
        </p:sp>
        <p:sp>
          <p:nvSpPr>
            <p:cNvPr id="12311" name="Rectangle 10"/>
            <p:cNvSpPr>
              <a:spLocks noChangeArrowheads="1"/>
            </p:cNvSpPr>
            <p:nvPr/>
          </p:nvSpPr>
          <p:spPr bwMode="auto">
            <a:xfrm>
              <a:off x="3447257" y="4720750"/>
              <a:ext cx="2752270"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pPr>
              <a:r>
                <a:rPr lang="en-CA" altLang="en-US" sz="1800" dirty="0">
                  <a:latin typeface="Arial" charset="0"/>
                </a:rPr>
                <a:t>Plan (</a:t>
              </a:r>
              <a:r>
                <a:rPr lang="en-CA" altLang="en-US" sz="1800" dirty="0" err="1">
                  <a:latin typeface="Arial" charset="0"/>
                </a:rPr>
                <a:t>Séquence</a:t>
              </a:r>
              <a:r>
                <a:rPr lang="en-CA" altLang="en-US" sz="1800" dirty="0">
                  <a:latin typeface="Arial" charset="0"/>
                </a:rPr>
                <a:t> </a:t>
              </a:r>
              <a:r>
                <a:rPr lang="en-CA" altLang="en-US" sz="1800" dirty="0" err="1">
                  <a:latin typeface="Arial" charset="0"/>
                </a:rPr>
                <a:t>d’actions</a:t>
              </a:r>
              <a:r>
                <a:rPr lang="en-CA" altLang="en-US" sz="1800" dirty="0">
                  <a:latin typeface="Arial" charset="0"/>
                </a:rPr>
                <a:t>)</a:t>
              </a:r>
            </a:p>
          </p:txBody>
        </p:sp>
        <p:sp>
          <p:nvSpPr>
            <p:cNvPr id="12312" name="Line 14"/>
            <p:cNvSpPr>
              <a:spLocks noChangeShapeType="1"/>
            </p:cNvSpPr>
            <p:nvPr/>
          </p:nvSpPr>
          <p:spPr bwMode="auto">
            <a:xfrm>
              <a:off x="4639018" y="4360387"/>
              <a:ext cx="0" cy="360363"/>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sp>
          <p:nvSpPr>
            <p:cNvPr id="12300" name="Line 15"/>
            <p:cNvSpPr>
              <a:spLocks noChangeShapeType="1"/>
            </p:cNvSpPr>
            <p:nvPr/>
          </p:nvSpPr>
          <p:spPr bwMode="auto">
            <a:xfrm>
              <a:off x="4615998" y="3120347"/>
              <a:ext cx="0" cy="360363"/>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grpSp>
          <p:nvGrpSpPr>
            <p:cNvPr id="12301" name="Group 33"/>
            <p:cNvGrpSpPr>
              <a:grpSpLocks/>
            </p:cNvGrpSpPr>
            <p:nvPr/>
          </p:nvGrpSpPr>
          <p:grpSpPr bwMode="auto">
            <a:xfrm>
              <a:off x="5903459" y="3643313"/>
              <a:ext cx="1008063" cy="576263"/>
              <a:chOff x="3515" y="2601"/>
              <a:chExt cx="635" cy="363"/>
            </a:xfrm>
          </p:grpSpPr>
          <p:sp>
            <p:nvSpPr>
              <p:cNvPr id="12309" name="Oval 16"/>
              <p:cNvSpPr>
                <a:spLocks noChangeArrowheads="1"/>
              </p:cNvSpPr>
              <p:nvPr/>
            </p:nvSpPr>
            <p:spPr bwMode="auto">
              <a:xfrm>
                <a:off x="3651" y="2601"/>
                <a:ext cx="499" cy="363"/>
              </a:xfrm>
              <a:prstGeom prst="ellipse">
                <a:avLst/>
              </a:prstGeom>
              <a:noFill/>
              <a:ln w="19050">
                <a:solidFill>
                  <a:schemeClr val="tx2">
                    <a:lumMod val="75000"/>
                  </a:schemeClr>
                </a:solidFill>
                <a:round/>
                <a:headEnd/>
                <a:tailEnd/>
              </a:ln>
            </p:spPr>
            <p:txBody>
              <a:bodyPr wrap="none" anchor="ctr"/>
              <a:lstStyle/>
              <a:p>
                <a:pPr>
                  <a:defRPr/>
                </a:pPr>
                <a:endParaRPr lang="en-CA"/>
              </a:p>
            </p:txBody>
          </p:sp>
          <p:sp>
            <p:nvSpPr>
              <p:cNvPr id="12308" name="Rectangle 17"/>
              <p:cNvSpPr>
                <a:spLocks noChangeArrowheads="1"/>
              </p:cNvSpPr>
              <p:nvPr/>
            </p:nvSpPr>
            <p:spPr bwMode="auto">
              <a:xfrm>
                <a:off x="3684" y="2601"/>
                <a:ext cx="433" cy="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pPr>
                <a:r>
                  <a:rPr lang="en-CA" altLang="en-US" sz="1800">
                    <a:latin typeface="Arial" charset="0"/>
                  </a:rPr>
                  <a:t>But</a:t>
                </a:r>
              </a:p>
            </p:txBody>
          </p:sp>
          <p:sp>
            <p:nvSpPr>
              <p:cNvPr id="2" name="Line 18"/>
              <p:cNvSpPr>
                <a:spLocks noChangeShapeType="1"/>
              </p:cNvSpPr>
              <p:nvPr/>
            </p:nvSpPr>
            <p:spPr bwMode="auto">
              <a:xfrm flipH="1">
                <a:off x="3515" y="2783"/>
                <a:ext cx="136" cy="0"/>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grpSp>
        <p:grpSp>
          <p:nvGrpSpPr>
            <p:cNvPr id="12302" name="Group 30"/>
            <p:cNvGrpSpPr>
              <a:grpSpLocks/>
            </p:cNvGrpSpPr>
            <p:nvPr/>
          </p:nvGrpSpPr>
          <p:grpSpPr bwMode="auto">
            <a:xfrm>
              <a:off x="2268538" y="3860801"/>
              <a:ext cx="1511300" cy="411163"/>
              <a:chOff x="1429" y="2341"/>
              <a:chExt cx="952" cy="259"/>
            </a:xfrm>
          </p:grpSpPr>
          <p:sp>
            <p:nvSpPr>
              <p:cNvPr id="12306" name="Oval 7"/>
              <p:cNvSpPr>
                <a:spLocks noChangeArrowheads="1"/>
              </p:cNvSpPr>
              <p:nvPr/>
            </p:nvSpPr>
            <p:spPr bwMode="auto">
              <a:xfrm>
                <a:off x="1429" y="2341"/>
                <a:ext cx="816" cy="259"/>
              </a:xfrm>
              <a:prstGeom prst="ellipse">
                <a:avLst/>
              </a:prstGeom>
              <a:noFill/>
              <a:ln w="19050">
                <a:solidFill>
                  <a:schemeClr val="tx2">
                    <a:lumMod val="75000"/>
                  </a:schemeClr>
                </a:solidFill>
                <a:round/>
                <a:headEnd/>
                <a:tailEnd/>
              </a:ln>
            </p:spPr>
            <p:txBody>
              <a:bodyPr wrap="none" anchor="ctr"/>
              <a:lstStyle/>
              <a:p>
                <a:pPr>
                  <a:defRPr/>
                </a:pPr>
                <a:endParaRPr lang="en-CA"/>
              </a:p>
            </p:txBody>
          </p:sp>
          <p:sp>
            <p:nvSpPr>
              <p:cNvPr id="12305" name="Rectangle 8"/>
              <p:cNvSpPr>
                <a:spLocks noChangeArrowheads="1"/>
              </p:cNvSpPr>
              <p:nvPr/>
            </p:nvSpPr>
            <p:spPr bwMode="auto">
              <a:xfrm>
                <a:off x="1519" y="2341"/>
                <a:ext cx="635" cy="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pPr>
                <a:r>
                  <a:rPr lang="en-CA" altLang="en-US" sz="1800" dirty="0" err="1">
                    <a:latin typeface="Arial" charset="0"/>
                  </a:rPr>
                  <a:t>État</a:t>
                </a:r>
                <a:r>
                  <a:rPr lang="en-CA" altLang="en-US" sz="1800" dirty="0">
                    <a:latin typeface="Arial" charset="0"/>
                  </a:rPr>
                  <a:t> initial</a:t>
                </a:r>
              </a:p>
            </p:txBody>
          </p:sp>
          <p:sp>
            <p:nvSpPr>
              <p:cNvPr id="3" name="Line 11"/>
              <p:cNvSpPr>
                <a:spLocks noChangeShapeType="1"/>
              </p:cNvSpPr>
              <p:nvPr/>
            </p:nvSpPr>
            <p:spPr bwMode="auto">
              <a:xfrm flipV="1">
                <a:off x="2245" y="2465"/>
                <a:ext cx="136" cy="13"/>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CA"/>
              </a:p>
            </p:txBody>
          </p:sp>
        </p:grpSp>
        <p:sp>
          <p:nvSpPr>
            <p:cNvPr id="12303" name="Rectangle 22"/>
            <p:cNvSpPr>
              <a:spLocks noChangeArrowheads="1"/>
            </p:cNvSpPr>
            <p:nvPr/>
          </p:nvSpPr>
          <p:spPr bwMode="auto">
            <a:xfrm>
              <a:off x="1980483" y="1600199"/>
              <a:ext cx="5182317" cy="365760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pPr>
              <a:endParaRPr lang="en-CA" altLang="en-US" sz="1800">
                <a:solidFill>
                  <a:schemeClr val="bg1"/>
                </a:solidFill>
                <a:latin typeface="Arial" charset="0"/>
              </a:endParaRPr>
            </a:p>
          </p:txBody>
        </p:sp>
      </p:grpSp>
      <p:sp>
        <p:nvSpPr>
          <p:cNvPr id="28" name="Rectangle 3"/>
          <p:cNvSpPr txBox="1">
            <a:spLocks noChangeArrowheads="1"/>
          </p:cNvSpPr>
          <p:nvPr/>
        </p:nvSpPr>
        <p:spPr>
          <a:xfrm>
            <a:off x="380641" y="5247912"/>
            <a:ext cx="8382000" cy="1143056"/>
          </a:xfrm>
          <a:prstGeom prst="rect">
            <a:avLst/>
          </a:prstGeom>
        </p:spPr>
        <p:txBody>
          <a:bodyPr rtlCol="0">
            <a:normAutofit/>
          </a:bodyPr>
          <a:lstStyle>
            <a:lvl1pPr marL="342900" indent="-342900" algn="l" defTabSz="914400" rtl="0" eaLnBrk="1" latinLnBrk="0" hangingPunct="1">
              <a:spcBef>
                <a:spcPct val="20000"/>
              </a:spcBef>
              <a:buClr>
                <a:schemeClr val="tx2"/>
              </a:buClr>
              <a:buSzPct val="150000"/>
              <a:buFont typeface="Arial" pitchFamily="34" charset="0"/>
              <a:buChar char="•"/>
              <a:defRPr sz="2000" kern="1200">
                <a:solidFill>
                  <a:schemeClr val="tx1"/>
                </a:solidFill>
                <a:latin typeface="+mn-lt"/>
                <a:ea typeface="+mn-ea"/>
                <a:cs typeface="+mn-cs"/>
              </a:defRPr>
            </a:lvl1pPr>
            <a:lvl2pPr marL="742950" indent="-285750" algn="l" defTabSz="914400" rtl="0" eaLnBrk="1" latinLnBrk="0" hangingPunct="1">
              <a:spcBef>
                <a:spcPct val="20000"/>
              </a:spcBef>
              <a:buClr>
                <a:schemeClr val="tx2"/>
              </a:buClr>
              <a:buSzPct val="150000"/>
              <a:buFont typeface="Arial" pitchFamily="34" charset="0"/>
              <a:buChar char="–"/>
              <a:defRPr sz="18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SzPct val="150000"/>
              <a:buFont typeface="Courier New" panose="02070309020205020404" pitchFamily="49" charset="0"/>
              <a:buChar char="o"/>
              <a:defRPr sz="16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defRPr/>
            </a:pPr>
            <a:r>
              <a:rPr lang="fr-CA" dirty="0"/>
              <a:t>Le modèle ne décrit pas les capteurs puisque l’environnement est déterministe.</a:t>
            </a:r>
          </a:p>
          <a:p>
            <a:pPr>
              <a:defRPr/>
            </a:pPr>
            <a:r>
              <a:rPr lang="fr-CA" dirty="0"/>
              <a:t>Le modèle est transformé en fonction de transition pour un graphe d’états.</a:t>
            </a:r>
          </a:p>
        </p:txBody>
      </p:sp>
      <p:sp>
        <p:nvSpPr>
          <p:cNvPr id="4" name="Date Placeholder 3"/>
          <p:cNvSpPr>
            <a:spLocks noGrp="1"/>
          </p:cNvSpPr>
          <p:nvPr>
            <p:ph type="dt" sz="half" idx="10"/>
          </p:nvPr>
        </p:nvSpPr>
        <p:spPr/>
        <p:txBody>
          <a:bodyPr/>
          <a:lstStyle/>
          <a:p>
            <a:r>
              <a:rPr lang="fr-FR"/>
              <a:t>IFT608/IFT702</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1251089782"/>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fr-CA" altLang="en-US" sz="3200" b="1" dirty="0">
                <a:solidFill>
                  <a:schemeClr val="tx2"/>
                </a:solidFill>
              </a:rPr>
              <a:t>Prérequis IFT615</a:t>
            </a:r>
          </a:p>
        </p:txBody>
      </p:sp>
      <p:sp>
        <p:nvSpPr>
          <p:cNvPr id="5123" name="Rectangle 3"/>
          <p:cNvSpPr>
            <a:spLocks noGrp="1" noChangeArrowheads="1"/>
          </p:cNvSpPr>
          <p:nvPr>
            <p:ph idx="1"/>
          </p:nvPr>
        </p:nvSpPr>
        <p:spPr>
          <a:xfrm>
            <a:off x="428625" y="1214438"/>
            <a:ext cx="8229600" cy="4530725"/>
          </a:xfrm>
        </p:spPr>
        <p:txBody>
          <a:bodyPr rtlCol="0">
            <a:normAutofit/>
          </a:bodyPr>
          <a:lstStyle/>
          <a:p>
            <a:pPr eaLnBrk="1" fontAlgn="auto" hangingPunct="1">
              <a:spcAft>
                <a:spcPts val="0"/>
              </a:spcAft>
              <a:buFont typeface="Arial" pitchFamily="34" charset="0"/>
              <a:buChar char="•"/>
              <a:defRPr/>
            </a:pPr>
            <a:r>
              <a:rPr lang="fr-CA" sz="2400" dirty="0"/>
              <a:t>IFT 615 (Recherche heuristique avec A*)</a:t>
            </a:r>
          </a:p>
          <a:p>
            <a:pPr lvl="1">
              <a:buFont typeface="Arial" pitchFamily="34" charset="0"/>
              <a:buChar char="•"/>
              <a:defRPr/>
            </a:pPr>
            <a:r>
              <a:rPr lang="en-CA" sz="2200" dirty="0" err="1"/>
              <a:t>Algorithme</a:t>
            </a:r>
            <a:r>
              <a:rPr lang="en-CA" sz="2200" dirty="0"/>
              <a:t> A*</a:t>
            </a:r>
          </a:p>
          <a:p>
            <a:pPr lvl="1">
              <a:buFont typeface="Arial" pitchFamily="34" charset="0"/>
              <a:buChar char="•"/>
              <a:defRPr/>
            </a:pPr>
            <a:r>
              <a:rPr lang="en-CA" sz="2200" dirty="0" err="1"/>
              <a:t>Rôle</a:t>
            </a:r>
            <a:r>
              <a:rPr lang="en-CA" sz="2200" dirty="0"/>
              <a:t> de la function </a:t>
            </a:r>
            <a:r>
              <a:rPr lang="en-CA" sz="2200" dirty="0" err="1"/>
              <a:t>heuristique</a:t>
            </a:r>
            <a:r>
              <a:rPr lang="en-CA" sz="2200" dirty="0"/>
              <a:t> </a:t>
            </a:r>
            <a:r>
              <a:rPr lang="en-CA" sz="2200" dirty="0" err="1"/>
              <a:t>dans</a:t>
            </a:r>
            <a:r>
              <a:rPr lang="en-CA" sz="2200"/>
              <a:t> A*</a:t>
            </a:r>
            <a:endParaRPr lang="fr-CA" sz="2200" dirty="0"/>
          </a:p>
          <a:p>
            <a:pPr marL="0" indent="0" eaLnBrk="1" fontAlgn="auto" hangingPunct="1">
              <a:spcAft>
                <a:spcPts val="0"/>
              </a:spcAft>
              <a:buNone/>
              <a:defRPr/>
            </a:pPr>
            <a:endParaRPr lang="fr-CA" sz="2400" dirty="0"/>
          </a:p>
          <a:p>
            <a:pPr eaLnBrk="1" fontAlgn="auto" hangingPunct="1">
              <a:spcAft>
                <a:spcPts val="0"/>
              </a:spcAft>
              <a:buFont typeface="Wingdings" pitchFamily="2" charset="2"/>
              <a:buNone/>
              <a:defRPr/>
            </a:pPr>
            <a:endParaRPr lang="fr-CA" sz="2400" dirty="0"/>
          </a:p>
        </p:txBody>
      </p:sp>
      <p:sp>
        <p:nvSpPr>
          <p:cNvPr id="2" name="Date Placeholder 1"/>
          <p:cNvSpPr>
            <a:spLocks noGrp="1"/>
          </p:cNvSpPr>
          <p:nvPr>
            <p:ph type="dt" sz="half" idx="10"/>
          </p:nvPr>
        </p:nvSpPr>
        <p:spPr/>
        <p:txBody>
          <a:bodyPr/>
          <a:lstStyle/>
          <a:p>
            <a:r>
              <a:rPr lang="fr-FR"/>
              <a:t>IFT608/IFT702</a:t>
            </a:r>
            <a:endParaRPr lang="en-US" dirty="0"/>
          </a:p>
        </p:txBody>
      </p:sp>
      <p:sp>
        <p:nvSpPr>
          <p:cNvPr id="3" name="Slide Number Placeholder 2"/>
          <p:cNvSpPr>
            <a:spLocks noGrp="1"/>
          </p:cNvSpPr>
          <p:nvPr>
            <p:ph type="sldNum" sz="quarter" idx="12"/>
          </p:nvPr>
        </p:nvSpPr>
        <p:spPr/>
        <p:txBody>
          <a:bodyPr/>
          <a:lstStyle/>
          <a:p>
            <a:fld id="{B6F15528-21DE-4FAA-801E-634DDDAF4B2B}" type="slidenum">
              <a:rPr lang="en-US" smtClean="0"/>
              <a:pPr/>
              <a:t>6</a:t>
            </a:fld>
            <a:endParaRPr lang="en-US"/>
          </a:p>
        </p:txBody>
      </p:sp>
    </p:spTree>
    <p:extLst>
      <p:ext uri="{BB962C8B-B14F-4D97-AF65-F5344CB8AC3E}">
        <p14:creationId xmlns:p14="http://schemas.microsoft.com/office/powerpoint/2010/main" val="3797650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7"/>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1412874" y="2354348"/>
            <a:ext cx="6315075" cy="3754438"/>
          </a:xfrm>
          <a:noFill/>
        </p:spPr>
      </p:pic>
      <p:sp>
        <p:nvSpPr>
          <p:cNvPr id="7171" name="Text Box 29"/>
          <p:cNvSpPr txBox="1">
            <a:spLocks noChangeArrowheads="1"/>
          </p:cNvSpPr>
          <p:nvPr/>
        </p:nvSpPr>
        <p:spPr bwMode="auto">
          <a:xfrm>
            <a:off x="454025" y="1412875"/>
            <a:ext cx="82327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fr-CA" altLang="en-US" dirty="0"/>
              <a:t>Un robot doit empiler des blocs dans une configuration indiquée. </a:t>
            </a:r>
          </a:p>
        </p:txBody>
      </p:sp>
      <p:sp>
        <p:nvSpPr>
          <p:cNvPr id="7172" name="Rectangle 2"/>
          <p:cNvSpPr>
            <a:spLocks noGrp="1" noChangeArrowheads="1"/>
          </p:cNvSpPr>
          <p:nvPr>
            <p:ph type="title"/>
          </p:nvPr>
        </p:nvSpPr>
        <p:spPr>
          <a:xfrm>
            <a:off x="423863" y="239713"/>
            <a:ext cx="8229600" cy="1139825"/>
          </a:xfrm>
        </p:spPr>
        <p:txBody>
          <a:bodyPr/>
          <a:lstStyle/>
          <a:p>
            <a:pPr eaLnBrk="1" hangingPunct="1"/>
            <a:r>
              <a:rPr lang="fr-CA" altLang="en-US" sz="3200" b="1">
                <a:solidFill>
                  <a:schemeClr val="tx2"/>
                </a:solidFill>
              </a:rPr>
              <a:t>Exemple 1: Monde des blocs</a:t>
            </a:r>
          </a:p>
        </p:txBody>
      </p:sp>
      <p:sp>
        <p:nvSpPr>
          <p:cNvPr id="2" name="Date Placeholder 1"/>
          <p:cNvSpPr>
            <a:spLocks noGrp="1"/>
          </p:cNvSpPr>
          <p:nvPr>
            <p:ph type="dt" sz="half" idx="10"/>
          </p:nvPr>
        </p:nvSpPr>
        <p:spPr/>
        <p:txBody>
          <a:bodyPr/>
          <a:lstStyle/>
          <a:p>
            <a:r>
              <a:rPr lang="fr-FR"/>
              <a:t>IFT608/IFT702</a:t>
            </a:r>
            <a:endParaRPr lang="en-US" dirty="0"/>
          </a:p>
        </p:txBody>
      </p:sp>
      <p:sp>
        <p:nvSpPr>
          <p:cNvPr id="3" name="Slide Number Placeholder 2"/>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1987388827"/>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idx="4294967295"/>
          </p:nvPr>
        </p:nvSpPr>
        <p:spPr>
          <a:xfrm>
            <a:off x="284842" y="152400"/>
            <a:ext cx="8193314" cy="758826"/>
          </a:xfrm>
        </p:spPr>
        <p:txBody>
          <a:bodyPr/>
          <a:lstStyle/>
          <a:p>
            <a:pPr eaLnBrk="1" hangingPunct="1"/>
            <a:r>
              <a:rPr lang="fr-CA" altLang="en-US" sz="3400" b="1" dirty="0"/>
              <a:t>Exemple 1  : Empiler des blocs</a:t>
            </a:r>
          </a:p>
        </p:txBody>
      </p:sp>
      <p:sp>
        <p:nvSpPr>
          <p:cNvPr id="24579" name="Rectangle 3"/>
          <p:cNvSpPr>
            <a:spLocks noGrp="1" noChangeArrowheads="1"/>
          </p:cNvSpPr>
          <p:nvPr>
            <p:ph type="body" sz="half" idx="4294967295"/>
          </p:nvPr>
        </p:nvSpPr>
        <p:spPr>
          <a:xfrm>
            <a:off x="304800" y="5334000"/>
            <a:ext cx="8458200" cy="1023763"/>
          </a:xfrm>
        </p:spPr>
        <p:txBody>
          <a:bodyPr>
            <a:normAutofit fontScale="92500"/>
          </a:bodyPr>
          <a:lstStyle/>
          <a:p>
            <a:r>
              <a:rPr lang="fr-CA" altLang="en-US" sz="1800" dirty="0"/>
              <a:t>Étant donné un </a:t>
            </a:r>
            <a:r>
              <a:rPr lang="fr-CA" altLang="en-US" sz="1800" b="1" dirty="0"/>
              <a:t>modèle d’actions </a:t>
            </a:r>
            <a:r>
              <a:rPr lang="fr-CA" altLang="en-US" sz="1800" dirty="0"/>
              <a:t>primitives (prendre un block, relâcher un bloc, etc.), </a:t>
            </a:r>
            <a:r>
              <a:rPr lang="fr-CA" altLang="en-US" sz="1800" b="1" dirty="0"/>
              <a:t>trouver un plan </a:t>
            </a:r>
            <a:r>
              <a:rPr lang="fr-CA" altLang="en-US" sz="1800" dirty="0"/>
              <a:t>pour attendre le but.</a:t>
            </a:r>
          </a:p>
          <a:p>
            <a:r>
              <a:rPr lang="fr-CA" altLang="en-US" sz="1800" dirty="0"/>
              <a:t>Le problème est transformé en un problème de </a:t>
            </a:r>
            <a:r>
              <a:rPr lang="fr-CA" altLang="en-US" sz="1800" b="1" dirty="0"/>
              <a:t>trouver un chemin </a:t>
            </a:r>
            <a:r>
              <a:rPr lang="fr-CA" altLang="en-US" sz="1800" dirty="0"/>
              <a:t>dans un </a:t>
            </a:r>
            <a:r>
              <a:rPr lang="fr-CA" altLang="en-US" sz="1800" b="1" dirty="0"/>
              <a:t>graphe dirigé</a:t>
            </a:r>
            <a:r>
              <a:rPr lang="fr-CA" altLang="en-US" sz="1800" dirty="0"/>
              <a:t>.</a:t>
            </a:r>
          </a:p>
          <a:p>
            <a:pPr lvl="1" eaLnBrk="1" hangingPunct="1"/>
            <a:endParaRPr lang="fr-CA" altLang="en-US" dirty="0"/>
          </a:p>
          <a:p>
            <a:pPr eaLnBrk="1" hangingPunct="1"/>
            <a:endParaRPr lang="fr-CA" altLang="en-US" sz="1800" dirty="0"/>
          </a:p>
          <a:p>
            <a:pPr eaLnBrk="1" hangingPunct="1"/>
            <a:endParaRPr lang="fr-CA" altLang="en-US" sz="1800" dirty="0"/>
          </a:p>
          <a:p>
            <a:pPr lvl="1" eaLnBrk="1" hangingPunct="1"/>
            <a:endParaRPr lang="fr-CA" altLang="en-US" dirty="0"/>
          </a:p>
        </p:txBody>
      </p:sp>
      <p:grpSp>
        <p:nvGrpSpPr>
          <p:cNvPr id="5" name="Group 4"/>
          <p:cNvGrpSpPr/>
          <p:nvPr/>
        </p:nvGrpSpPr>
        <p:grpSpPr>
          <a:xfrm>
            <a:off x="914399" y="1066800"/>
            <a:ext cx="6781801" cy="3810000"/>
            <a:chOff x="914400" y="914400"/>
            <a:chExt cx="6777037" cy="4615037"/>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914400"/>
              <a:ext cx="6777037" cy="46150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 name="Straight Arrow Connector 3"/>
            <p:cNvCxnSpPr/>
            <p:nvPr/>
          </p:nvCxnSpPr>
          <p:spPr>
            <a:xfrm>
              <a:off x="4800600" y="1676400"/>
              <a:ext cx="1219200" cy="0"/>
            </a:xfrm>
            <a:prstGeom prst="straightConnector1">
              <a:avLst/>
            </a:prstGeom>
            <a:ln w="76200">
              <a:prstDash val="dash"/>
              <a:tailEnd type="arrow"/>
            </a:ln>
          </p:spPr>
          <p:style>
            <a:lnRef idx="1">
              <a:schemeClr val="accent1"/>
            </a:lnRef>
            <a:fillRef idx="0">
              <a:schemeClr val="accent1"/>
            </a:fillRef>
            <a:effectRef idx="0">
              <a:schemeClr val="accent1"/>
            </a:effectRef>
            <a:fontRef idx="minor">
              <a:schemeClr val="tx1"/>
            </a:fontRef>
          </p:style>
        </p:cxnSp>
      </p:grpSp>
      <p:sp>
        <p:nvSpPr>
          <p:cNvPr id="2" name="Date Placeholder 1"/>
          <p:cNvSpPr>
            <a:spLocks noGrp="1"/>
          </p:cNvSpPr>
          <p:nvPr>
            <p:ph type="dt" sz="half" idx="10"/>
          </p:nvPr>
        </p:nvSpPr>
        <p:spPr/>
        <p:txBody>
          <a:bodyPr/>
          <a:lstStyle/>
          <a:p>
            <a:r>
              <a:rPr lang="fr-FR"/>
              <a:t>IFT608/IFT702</a:t>
            </a:r>
            <a:endParaRPr lang="en-US" dirty="0"/>
          </a:p>
        </p:txBody>
      </p:sp>
      <p:sp>
        <p:nvSpPr>
          <p:cNvPr id="3" name="Slide Number Placeholder 2"/>
          <p:cNvSpPr>
            <a:spLocks noGrp="1"/>
          </p:cNvSpPr>
          <p:nvPr>
            <p:ph type="sldNum" sz="quarter" idx="12"/>
          </p:nvPr>
        </p:nvSpPr>
        <p:spPr/>
        <p:txBody>
          <a:bodyPr/>
          <a:lstStyle/>
          <a:p>
            <a:fld id="{B6F15528-21DE-4FAA-801E-634DDDAF4B2B}" type="slidenum">
              <a:rPr lang="en-US" smtClean="0"/>
              <a:pPr/>
              <a:t>8</a:t>
            </a:fld>
            <a:endParaRPr lang="en-US"/>
          </a:p>
        </p:txBody>
      </p:sp>
    </p:spTree>
    <p:extLst>
      <p:ext uri="{BB962C8B-B14F-4D97-AF65-F5344CB8AC3E}">
        <p14:creationId xmlns:p14="http://schemas.microsoft.com/office/powerpoint/2010/main" val="239771837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466725" y="104775"/>
            <a:ext cx="8229600" cy="1139825"/>
          </a:xfrm>
        </p:spPr>
        <p:txBody>
          <a:bodyPr/>
          <a:lstStyle/>
          <a:p>
            <a:pPr eaLnBrk="1" hangingPunct="1"/>
            <a:r>
              <a:rPr lang="fr-CA" altLang="en-US" sz="3200">
                <a:solidFill>
                  <a:schemeClr val="tx2"/>
                </a:solidFill>
              </a:rPr>
              <a:t>Exemple</a:t>
            </a:r>
            <a:r>
              <a:rPr lang="fr-CA" altLang="en-US" sz="3200"/>
              <a:t> 2: Livraison de colis</a:t>
            </a:r>
          </a:p>
        </p:txBody>
      </p:sp>
      <p:sp>
        <p:nvSpPr>
          <p:cNvPr id="8195" name="Rectangle 3"/>
          <p:cNvSpPr>
            <a:spLocks noGrp="1" noChangeArrowheads="1"/>
          </p:cNvSpPr>
          <p:nvPr>
            <p:ph type="body" sz="half" idx="2"/>
          </p:nvPr>
        </p:nvSpPr>
        <p:spPr>
          <a:xfrm>
            <a:off x="158750" y="1196975"/>
            <a:ext cx="8429625" cy="612775"/>
          </a:xfrm>
        </p:spPr>
        <p:txBody>
          <a:bodyPr/>
          <a:lstStyle/>
          <a:p>
            <a:pPr marL="0" indent="0" eaLnBrk="1" hangingPunct="1">
              <a:lnSpc>
                <a:spcPct val="90000"/>
              </a:lnSpc>
              <a:buFont typeface="Arial" charset="0"/>
              <a:buNone/>
            </a:pPr>
            <a:r>
              <a:rPr lang="fr-CA" altLang="en-US" sz="2000"/>
              <a:t>Un robot doit recevoir des commandes de livraisons de colis et les exécuter.</a:t>
            </a:r>
          </a:p>
        </p:txBody>
      </p:sp>
      <p:grpSp>
        <p:nvGrpSpPr>
          <p:cNvPr id="8196" name="Group 54"/>
          <p:cNvGrpSpPr>
            <a:grpSpLocks/>
          </p:cNvGrpSpPr>
          <p:nvPr/>
        </p:nvGrpSpPr>
        <p:grpSpPr bwMode="auto">
          <a:xfrm>
            <a:off x="1143001" y="1676400"/>
            <a:ext cx="5486400" cy="1828800"/>
            <a:chOff x="249" y="754"/>
            <a:chExt cx="3630" cy="1225"/>
          </a:xfrm>
        </p:grpSpPr>
        <p:grpSp>
          <p:nvGrpSpPr>
            <p:cNvPr id="8197" name="Group 4"/>
            <p:cNvGrpSpPr>
              <a:grpSpLocks/>
            </p:cNvGrpSpPr>
            <p:nvPr/>
          </p:nvGrpSpPr>
          <p:grpSpPr bwMode="auto">
            <a:xfrm>
              <a:off x="249" y="754"/>
              <a:ext cx="3629" cy="1225"/>
              <a:chOff x="249" y="845"/>
              <a:chExt cx="3630" cy="1180"/>
            </a:xfrm>
          </p:grpSpPr>
          <p:sp>
            <p:nvSpPr>
              <p:cNvPr id="8212" name="Rectangle 5"/>
              <p:cNvSpPr>
                <a:spLocks noChangeArrowheads="1"/>
              </p:cNvSpPr>
              <p:nvPr/>
            </p:nvSpPr>
            <p:spPr bwMode="auto">
              <a:xfrm>
                <a:off x="249" y="845"/>
                <a:ext cx="3629" cy="1180"/>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lgn="ctr" eaLnBrk="1" hangingPunct="1">
                  <a:spcBef>
                    <a:spcPct val="0"/>
                  </a:spcBef>
                  <a:buFontTx/>
                  <a:buNone/>
                </a:pPr>
                <a:endParaRPr lang="en-CA" altLang="en-US" sz="1600">
                  <a:latin typeface="Arial" charset="0"/>
                </a:endParaRPr>
              </a:p>
            </p:txBody>
          </p:sp>
          <p:sp>
            <p:nvSpPr>
              <p:cNvPr id="8213" name="Line 6"/>
              <p:cNvSpPr>
                <a:spLocks noChangeShapeType="1"/>
              </p:cNvSpPr>
              <p:nvPr/>
            </p:nvSpPr>
            <p:spPr bwMode="auto">
              <a:xfrm>
                <a:off x="249" y="1571"/>
                <a:ext cx="31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14" name="Line 7"/>
              <p:cNvSpPr>
                <a:spLocks noChangeShapeType="1"/>
              </p:cNvSpPr>
              <p:nvPr/>
            </p:nvSpPr>
            <p:spPr bwMode="auto">
              <a:xfrm>
                <a:off x="839" y="1571"/>
                <a:ext cx="31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15" name="Line 8"/>
              <p:cNvSpPr>
                <a:spLocks noChangeShapeType="1"/>
              </p:cNvSpPr>
              <p:nvPr/>
            </p:nvSpPr>
            <p:spPr bwMode="auto">
              <a:xfrm>
                <a:off x="1156" y="845"/>
                <a:ext cx="0" cy="72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16" name="Line 9"/>
              <p:cNvSpPr>
                <a:spLocks noChangeShapeType="1"/>
              </p:cNvSpPr>
              <p:nvPr/>
            </p:nvSpPr>
            <p:spPr bwMode="auto">
              <a:xfrm>
                <a:off x="1156" y="1571"/>
                <a:ext cx="31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17" name="Line 10"/>
              <p:cNvSpPr>
                <a:spLocks noChangeShapeType="1"/>
              </p:cNvSpPr>
              <p:nvPr/>
            </p:nvSpPr>
            <p:spPr bwMode="auto">
              <a:xfrm>
                <a:off x="1746" y="1571"/>
                <a:ext cx="31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18" name="Line 11"/>
              <p:cNvSpPr>
                <a:spLocks noChangeShapeType="1"/>
              </p:cNvSpPr>
              <p:nvPr/>
            </p:nvSpPr>
            <p:spPr bwMode="auto">
              <a:xfrm>
                <a:off x="2063" y="845"/>
                <a:ext cx="1" cy="90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grpSp>
            <p:nvGrpSpPr>
              <p:cNvPr id="8219" name="Group 12"/>
              <p:cNvGrpSpPr>
                <a:grpSpLocks/>
              </p:cNvGrpSpPr>
              <p:nvPr/>
            </p:nvGrpSpPr>
            <p:grpSpPr bwMode="auto">
              <a:xfrm>
                <a:off x="2064" y="845"/>
                <a:ext cx="908" cy="726"/>
                <a:chOff x="385" y="1071"/>
                <a:chExt cx="908" cy="726"/>
              </a:xfrm>
            </p:grpSpPr>
            <p:sp>
              <p:nvSpPr>
                <p:cNvPr id="8234" name="Line 13"/>
                <p:cNvSpPr>
                  <a:spLocks noChangeShapeType="1"/>
                </p:cNvSpPr>
                <p:nvPr/>
              </p:nvSpPr>
              <p:spPr bwMode="auto">
                <a:xfrm>
                  <a:off x="385" y="1797"/>
                  <a:ext cx="31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35" name="Line 14"/>
                <p:cNvSpPr>
                  <a:spLocks noChangeShapeType="1"/>
                </p:cNvSpPr>
                <p:nvPr/>
              </p:nvSpPr>
              <p:spPr bwMode="auto">
                <a:xfrm>
                  <a:off x="975" y="1797"/>
                  <a:ext cx="31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36" name="Line 15"/>
                <p:cNvSpPr>
                  <a:spLocks noChangeShapeType="1"/>
                </p:cNvSpPr>
                <p:nvPr/>
              </p:nvSpPr>
              <p:spPr bwMode="auto">
                <a:xfrm>
                  <a:off x="1292" y="1071"/>
                  <a:ext cx="0" cy="72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grpSp>
          <p:sp>
            <p:nvSpPr>
              <p:cNvPr id="8220" name="Line 16"/>
              <p:cNvSpPr>
                <a:spLocks noChangeShapeType="1"/>
              </p:cNvSpPr>
              <p:nvPr/>
            </p:nvSpPr>
            <p:spPr bwMode="auto">
              <a:xfrm>
                <a:off x="2971" y="1571"/>
                <a:ext cx="31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21" name="Line 17"/>
              <p:cNvSpPr>
                <a:spLocks noChangeShapeType="1"/>
              </p:cNvSpPr>
              <p:nvPr/>
            </p:nvSpPr>
            <p:spPr bwMode="auto">
              <a:xfrm>
                <a:off x="3561" y="1571"/>
                <a:ext cx="318"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grpSp>
            <p:nvGrpSpPr>
              <p:cNvPr id="8222" name="Group 18"/>
              <p:cNvGrpSpPr>
                <a:grpSpLocks/>
              </p:cNvGrpSpPr>
              <p:nvPr/>
            </p:nvGrpSpPr>
            <p:grpSpPr bwMode="auto">
              <a:xfrm>
                <a:off x="1474" y="1435"/>
                <a:ext cx="272" cy="136"/>
                <a:chOff x="1474" y="1525"/>
                <a:chExt cx="272" cy="136"/>
              </a:xfrm>
            </p:grpSpPr>
            <p:sp>
              <p:nvSpPr>
                <p:cNvPr id="8232" name="Line 19"/>
                <p:cNvSpPr>
                  <a:spLocks noChangeShapeType="1"/>
                </p:cNvSpPr>
                <p:nvPr/>
              </p:nvSpPr>
              <p:spPr bwMode="auto">
                <a:xfrm flipV="1">
                  <a:off x="1474" y="1525"/>
                  <a:ext cx="181" cy="1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33" name="Arc 20"/>
                <p:cNvSpPr>
                  <a:spLocks/>
                </p:cNvSpPr>
                <p:nvPr/>
              </p:nvSpPr>
              <p:spPr bwMode="auto">
                <a:xfrm>
                  <a:off x="1655" y="1525"/>
                  <a:ext cx="91" cy="13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1905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CA"/>
                </a:p>
              </p:txBody>
            </p:sp>
          </p:grpSp>
          <p:grpSp>
            <p:nvGrpSpPr>
              <p:cNvPr id="8223" name="Group 21"/>
              <p:cNvGrpSpPr>
                <a:grpSpLocks/>
              </p:cNvGrpSpPr>
              <p:nvPr/>
            </p:nvGrpSpPr>
            <p:grpSpPr bwMode="auto">
              <a:xfrm>
                <a:off x="567" y="1435"/>
                <a:ext cx="272" cy="136"/>
                <a:chOff x="1474" y="1525"/>
                <a:chExt cx="272" cy="136"/>
              </a:xfrm>
            </p:grpSpPr>
            <p:sp>
              <p:nvSpPr>
                <p:cNvPr id="8230" name="Line 22"/>
                <p:cNvSpPr>
                  <a:spLocks noChangeShapeType="1"/>
                </p:cNvSpPr>
                <p:nvPr/>
              </p:nvSpPr>
              <p:spPr bwMode="auto">
                <a:xfrm flipV="1">
                  <a:off x="1474" y="1525"/>
                  <a:ext cx="181" cy="1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31" name="Arc 23"/>
                <p:cNvSpPr>
                  <a:spLocks/>
                </p:cNvSpPr>
                <p:nvPr/>
              </p:nvSpPr>
              <p:spPr bwMode="auto">
                <a:xfrm>
                  <a:off x="1655" y="1525"/>
                  <a:ext cx="91" cy="13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1905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CA"/>
                </a:p>
              </p:txBody>
            </p:sp>
          </p:grpSp>
          <p:grpSp>
            <p:nvGrpSpPr>
              <p:cNvPr id="8224" name="Group 24"/>
              <p:cNvGrpSpPr>
                <a:grpSpLocks/>
              </p:cNvGrpSpPr>
              <p:nvPr/>
            </p:nvGrpSpPr>
            <p:grpSpPr bwMode="auto">
              <a:xfrm>
                <a:off x="2381" y="1435"/>
                <a:ext cx="272" cy="136"/>
                <a:chOff x="1474" y="1525"/>
                <a:chExt cx="272" cy="136"/>
              </a:xfrm>
            </p:grpSpPr>
            <p:sp>
              <p:nvSpPr>
                <p:cNvPr id="8228" name="Line 25"/>
                <p:cNvSpPr>
                  <a:spLocks noChangeShapeType="1"/>
                </p:cNvSpPr>
                <p:nvPr/>
              </p:nvSpPr>
              <p:spPr bwMode="auto">
                <a:xfrm flipV="1">
                  <a:off x="1474" y="1525"/>
                  <a:ext cx="181" cy="1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29" name="Arc 26"/>
                <p:cNvSpPr>
                  <a:spLocks/>
                </p:cNvSpPr>
                <p:nvPr/>
              </p:nvSpPr>
              <p:spPr bwMode="auto">
                <a:xfrm>
                  <a:off x="1655" y="1525"/>
                  <a:ext cx="91" cy="13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1905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CA"/>
                </a:p>
              </p:txBody>
            </p:sp>
          </p:grpSp>
          <p:grpSp>
            <p:nvGrpSpPr>
              <p:cNvPr id="8225" name="Group 27"/>
              <p:cNvGrpSpPr>
                <a:grpSpLocks/>
              </p:cNvGrpSpPr>
              <p:nvPr/>
            </p:nvGrpSpPr>
            <p:grpSpPr bwMode="auto">
              <a:xfrm>
                <a:off x="3288" y="1435"/>
                <a:ext cx="272" cy="136"/>
                <a:chOff x="1474" y="1525"/>
                <a:chExt cx="272" cy="136"/>
              </a:xfrm>
            </p:grpSpPr>
            <p:sp>
              <p:nvSpPr>
                <p:cNvPr id="8226" name="Line 28"/>
                <p:cNvSpPr>
                  <a:spLocks noChangeShapeType="1"/>
                </p:cNvSpPr>
                <p:nvPr/>
              </p:nvSpPr>
              <p:spPr bwMode="auto">
                <a:xfrm flipV="1">
                  <a:off x="1474" y="1525"/>
                  <a:ext cx="181" cy="136"/>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CA"/>
                </a:p>
              </p:txBody>
            </p:sp>
            <p:sp>
              <p:nvSpPr>
                <p:cNvPr id="8227" name="Arc 29"/>
                <p:cNvSpPr>
                  <a:spLocks/>
                </p:cNvSpPr>
                <p:nvPr/>
              </p:nvSpPr>
              <p:spPr bwMode="auto">
                <a:xfrm>
                  <a:off x="1655" y="1525"/>
                  <a:ext cx="91" cy="136"/>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1905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CA"/>
                </a:p>
              </p:txBody>
            </p:sp>
          </p:grpSp>
        </p:grpSp>
        <p:sp>
          <p:nvSpPr>
            <p:cNvPr id="8198" name="Text Box 30"/>
            <p:cNvSpPr txBox="1">
              <a:spLocks noChangeArrowheads="1"/>
            </p:cNvSpPr>
            <p:nvPr/>
          </p:nvSpPr>
          <p:spPr bwMode="auto">
            <a:xfrm>
              <a:off x="295" y="769"/>
              <a:ext cx="116"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endParaRPr lang="en-CA" altLang="en-US" sz="1600">
                <a:latin typeface="Arial" charset="0"/>
              </a:endParaRPr>
            </a:p>
          </p:txBody>
        </p:sp>
        <p:sp>
          <p:nvSpPr>
            <p:cNvPr id="8199" name="Text Box 31"/>
            <p:cNvSpPr txBox="1">
              <a:spLocks noChangeArrowheads="1"/>
            </p:cNvSpPr>
            <p:nvPr/>
          </p:nvSpPr>
          <p:spPr bwMode="auto">
            <a:xfrm>
              <a:off x="249" y="769"/>
              <a:ext cx="85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a:latin typeface="Arial" charset="0"/>
                </a:rPr>
                <a:t>r1 (chambre)</a:t>
              </a:r>
            </a:p>
          </p:txBody>
        </p:sp>
        <p:sp>
          <p:nvSpPr>
            <p:cNvPr id="8200" name="Text Box 32"/>
            <p:cNvSpPr txBox="1">
              <a:spLocks noChangeArrowheads="1"/>
            </p:cNvSpPr>
            <p:nvPr/>
          </p:nvSpPr>
          <p:spPr bwMode="auto">
            <a:xfrm>
              <a:off x="1156" y="769"/>
              <a:ext cx="85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dirty="0">
                  <a:latin typeface="Arial" charset="0"/>
                </a:rPr>
                <a:t>r2 (</a:t>
              </a:r>
              <a:r>
                <a:rPr lang="en-CA" altLang="en-US" sz="1600" dirty="0" err="1">
                  <a:latin typeface="Arial" charset="0"/>
                </a:rPr>
                <a:t>chambre</a:t>
              </a:r>
              <a:r>
                <a:rPr lang="en-CA" altLang="en-US" sz="1600" dirty="0">
                  <a:latin typeface="Arial" charset="0"/>
                </a:rPr>
                <a:t>)</a:t>
              </a:r>
            </a:p>
          </p:txBody>
        </p:sp>
        <p:sp>
          <p:nvSpPr>
            <p:cNvPr id="8201" name="Text Box 33"/>
            <p:cNvSpPr txBox="1">
              <a:spLocks noChangeArrowheads="1"/>
            </p:cNvSpPr>
            <p:nvPr/>
          </p:nvSpPr>
          <p:spPr bwMode="auto">
            <a:xfrm>
              <a:off x="295" y="1631"/>
              <a:ext cx="807"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a:latin typeface="Arial" charset="0"/>
                </a:rPr>
                <a:t>c1 (corridor)</a:t>
              </a:r>
            </a:p>
          </p:txBody>
        </p:sp>
        <p:sp>
          <p:nvSpPr>
            <p:cNvPr id="8202" name="Text Box 34"/>
            <p:cNvSpPr txBox="1">
              <a:spLocks noChangeArrowheads="1"/>
            </p:cNvSpPr>
            <p:nvPr/>
          </p:nvSpPr>
          <p:spPr bwMode="auto">
            <a:xfrm>
              <a:off x="2971" y="769"/>
              <a:ext cx="756"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a:latin typeface="Arial" charset="0"/>
                </a:rPr>
                <a:t>r4 (cuisine)</a:t>
              </a:r>
            </a:p>
          </p:txBody>
        </p:sp>
        <p:sp>
          <p:nvSpPr>
            <p:cNvPr id="8203" name="Text Box 35"/>
            <p:cNvSpPr txBox="1">
              <a:spLocks noChangeArrowheads="1"/>
            </p:cNvSpPr>
            <p:nvPr/>
          </p:nvSpPr>
          <p:spPr bwMode="auto">
            <a:xfrm>
              <a:off x="2018" y="769"/>
              <a:ext cx="72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a:latin typeface="Arial" charset="0"/>
                </a:rPr>
                <a:t>r3 (s. bain)</a:t>
              </a:r>
            </a:p>
          </p:txBody>
        </p:sp>
        <p:sp>
          <p:nvSpPr>
            <p:cNvPr id="8204" name="Text Box 36"/>
            <p:cNvSpPr txBox="1">
              <a:spLocks noChangeArrowheads="1"/>
            </p:cNvSpPr>
            <p:nvPr/>
          </p:nvSpPr>
          <p:spPr bwMode="auto">
            <a:xfrm>
              <a:off x="2109" y="1585"/>
              <a:ext cx="807"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a:latin typeface="Arial" charset="0"/>
                </a:rPr>
                <a:t>c2 (corridor)</a:t>
              </a:r>
            </a:p>
          </p:txBody>
        </p:sp>
        <p:sp>
          <p:nvSpPr>
            <p:cNvPr id="8205" name="Text Box 37"/>
            <p:cNvSpPr txBox="1">
              <a:spLocks noChangeArrowheads="1"/>
            </p:cNvSpPr>
            <p:nvPr/>
          </p:nvSpPr>
          <p:spPr bwMode="auto">
            <a:xfrm>
              <a:off x="1202" y="1036"/>
              <a:ext cx="510"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i="1">
                  <a:solidFill>
                    <a:schemeClr val="accent2"/>
                  </a:solidFill>
                  <a:latin typeface="Arial" charset="0"/>
                </a:rPr>
                <a:t>Colis 1</a:t>
              </a:r>
            </a:p>
          </p:txBody>
        </p:sp>
        <p:sp>
          <p:nvSpPr>
            <p:cNvPr id="8206" name="Text Box 38"/>
            <p:cNvSpPr txBox="1">
              <a:spLocks noChangeArrowheads="1"/>
            </p:cNvSpPr>
            <p:nvPr/>
          </p:nvSpPr>
          <p:spPr bwMode="auto">
            <a:xfrm>
              <a:off x="332" y="998"/>
              <a:ext cx="510" cy="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i="1">
                  <a:solidFill>
                    <a:schemeClr val="accent2"/>
                  </a:solidFill>
                  <a:latin typeface="Arial" charset="0"/>
                </a:rPr>
                <a:t>Colis 2</a:t>
              </a:r>
            </a:p>
          </p:txBody>
        </p:sp>
        <p:sp>
          <p:nvSpPr>
            <p:cNvPr id="8207" name="Text Box 40"/>
            <p:cNvSpPr txBox="1">
              <a:spLocks noChangeArrowheads="1"/>
            </p:cNvSpPr>
            <p:nvPr/>
          </p:nvSpPr>
          <p:spPr bwMode="auto">
            <a:xfrm>
              <a:off x="612" y="1207"/>
              <a:ext cx="32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i="1">
                  <a:latin typeface="Arial" charset="0"/>
                </a:rPr>
                <a:t>d11</a:t>
              </a:r>
            </a:p>
          </p:txBody>
        </p:sp>
        <p:sp>
          <p:nvSpPr>
            <p:cNvPr id="8208" name="Text Box 41"/>
            <p:cNvSpPr txBox="1">
              <a:spLocks noChangeArrowheads="1"/>
            </p:cNvSpPr>
            <p:nvPr/>
          </p:nvSpPr>
          <p:spPr bwMode="auto">
            <a:xfrm>
              <a:off x="1565" y="1207"/>
              <a:ext cx="32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i="1">
                  <a:latin typeface="Arial" charset="0"/>
                </a:rPr>
                <a:t>d12</a:t>
              </a:r>
            </a:p>
          </p:txBody>
        </p:sp>
        <p:sp>
          <p:nvSpPr>
            <p:cNvPr id="8209" name="Text Box 42"/>
            <p:cNvSpPr txBox="1">
              <a:spLocks noChangeArrowheads="1"/>
            </p:cNvSpPr>
            <p:nvPr/>
          </p:nvSpPr>
          <p:spPr bwMode="auto">
            <a:xfrm>
              <a:off x="2426" y="1162"/>
              <a:ext cx="32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i="1">
                  <a:latin typeface="Arial" charset="0"/>
                </a:rPr>
                <a:t>d23</a:t>
              </a:r>
            </a:p>
          </p:txBody>
        </p:sp>
        <p:sp>
          <p:nvSpPr>
            <p:cNvPr id="8210" name="Text Box 43"/>
            <p:cNvSpPr txBox="1">
              <a:spLocks noChangeArrowheads="1"/>
            </p:cNvSpPr>
            <p:nvPr/>
          </p:nvSpPr>
          <p:spPr bwMode="auto">
            <a:xfrm>
              <a:off x="3334" y="1207"/>
              <a:ext cx="329"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charset="0"/>
                <a:buChar char="•"/>
                <a:defRPr sz="3200">
                  <a:solidFill>
                    <a:schemeClr val="tx1"/>
                  </a:solidFill>
                  <a:latin typeface="Calibri" pitchFamily="34" charset="0"/>
                </a:defRPr>
              </a:lvl1pPr>
              <a:lvl2pPr marL="742950" indent="-285750" eaLnBrk="0" hangingPunct="0">
                <a:spcBef>
                  <a:spcPct val="20000"/>
                </a:spcBef>
                <a:buFont typeface="Arial" charset="0"/>
                <a:buChar char="–"/>
                <a:defRPr sz="2800">
                  <a:solidFill>
                    <a:schemeClr val="tx1"/>
                  </a:solidFill>
                  <a:latin typeface="Calibri" pitchFamily="34" charset="0"/>
                </a:defRPr>
              </a:lvl2pPr>
              <a:lvl3pPr marL="1143000" indent="-228600" eaLnBrk="0" hangingPunct="0">
                <a:spcBef>
                  <a:spcPct val="20000"/>
                </a:spcBef>
                <a:buFont typeface="Arial" charset="0"/>
                <a:buChar char="•"/>
                <a:defRPr sz="24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FontTx/>
                <a:buNone/>
              </a:pPr>
              <a:r>
                <a:rPr lang="en-CA" altLang="en-US" sz="1600" i="1">
                  <a:latin typeface="Arial" charset="0"/>
                </a:rPr>
                <a:t>d24</a:t>
              </a:r>
            </a:p>
          </p:txBody>
        </p:sp>
        <p:pic>
          <p:nvPicPr>
            <p:cNvPr id="8211" name="Picture 50" descr="c01111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470" y="1525"/>
              <a:ext cx="409" cy="4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grpSp>
      <p:pic>
        <p:nvPicPr>
          <p:cNvPr id="2" name="F925FB6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969779" y="3619502"/>
            <a:ext cx="5421622" cy="3049662"/>
          </a:xfrm>
          <a:prstGeom prst="rect">
            <a:avLst/>
          </a:prstGeom>
        </p:spPr>
      </p:pic>
    </p:spTree>
    <p:extLst>
      <p:ext uri="{BB962C8B-B14F-4D97-AF65-F5344CB8AC3E}">
        <p14:creationId xmlns:p14="http://schemas.microsoft.com/office/powerpoint/2010/main" val="3019761266"/>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E834EDA5B116A4BBED7B1FF9E6A11F9" ma:contentTypeVersion="5" ma:contentTypeDescription="Crée un document." ma:contentTypeScope="" ma:versionID="7af946fd54c560281540ad1d68cbc090">
  <xsd:schema xmlns:xsd="http://www.w3.org/2001/XMLSchema" xmlns:xs="http://www.w3.org/2001/XMLSchema" xmlns:p="http://schemas.microsoft.com/office/2006/metadata/properties" xmlns:ns2="a52e7b51-f1ff-4309-a706-b6eb75fbbce0" xmlns:ns3="e1fec209-7cf4-479f-825c-1adcc9fe396d" targetNamespace="http://schemas.microsoft.com/office/2006/metadata/properties" ma:root="true" ma:fieldsID="c462e4ff6575c25d4c6f95a5627908a5" ns2:_="" ns3:_="">
    <xsd:import namespace="a52e7b51-f1ff-4309-a706-b6eb75fbbce0"/>
    <xsd:import namespace="e1fec209-7cf4-479f-825c-1adcc9fe396d"/>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2e7b51-f1ff-4309-a706-b6eb75fbbce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2"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1fec209-7cf4-479f-825c-1adcc9fe396d"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D0E964B-1CED-4C7B-8F4E-2F76BF6402E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52e7b51-f1ff-4309-a706-b6eb75fbbce0"/>
    <ds:schemaRef ds:uri="e1fec209-7cf4-479f-825c-1adcc9fe396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1AE9B24-B54B-4DAD-B210-43C79EB44BC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528</TotalTime>
  <Words>1088</Words>
  <Application>Microsoft Office PowerPoint</Application>
  <PresentationFormat>On-screen Show (4:3)</PresentationFormat>
  <Paragraphs>161</Paragraphs>
  <Slides>12</Slides>
  <Notes>11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Courier New</vt:lpstr>
      <vt:lpstr>Garamond</vt:lpstr>
      <vt:lpstr>Wingdings</vt:lpstr>
      <vt:lpstr>Office Theme</vt:lpstr>
      <vt:lpstr>IFT 608 / IFT 702  Planification en intelligence artificielle  Planification symbolique déterministe  par recherche heuristique dans l’espace d’états</vt:lpstr>
      <vt:lpstr>Contenu</vt:lpstr>
      <vt:lpstr>Rappel – un planificateur est un solveur de modèle</vt:lpstr>
      <vt:lpstr>Rappel – Hypothèses sur le domaine</vt:lpstr>
      <vt:lpstr>Architecture d’un planificateur symbolique déterministe  par recherche dans un espace d’états</vt:lpstr>
      <vt:lpstr>Prérequis IFT615</vt:lpstr>
      <vt:lpstr>Exemple 1: Monde des blocs</vt:lpstr>
      <vt:lpstr>Exemple 1  : Empiler des blocs</vt:lpstr>
      <vt:lpstr>Exemple 2: Livraison de colis</vt:lpstr>
      <vt:lpstr>Exemple 2 : Livrer des colis</vt:lpstr>
      <vt:lpstr>PowerPoint Presentation</vt:lpstr>
      <vt:lpstr>Planification par recherche dans un graphe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Froduald Kabanza</dc:creator>
  <cp:lastModifiedBy>Froduald Kabanza</cp:lastModifiedBy>
  <cp:revision>78</cp:revision>
  <cp:lastPrinted>2014-01-09T02:21:02Z</cp:lastPrinted>
  <dcterms:created xsi:type="dcterms:W3CDTF">2006-08-16T00:00:00Z</dcterms:created>
  <dcterms:modified xsi:type="dcterms:W3CDTF">2023-03-08T22:15:11Z</dcterms:modified>
</cp:coreProperties>
</file>

<file path=docProps/thumbnail.jpeg>
</file>